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75" r:id="rId3"/>
    <p:sldId id="278" r:id="rId4"/>
    <p:sldId id="281" r:id="rId5"/>
    <p:sldId id="280" r:id="rId6"/>
    <p:sldId id="279" r:id="rId7"/>
    <p:sldId id="257" r:id="rId8"/>
    <p:sldId id="355" r:id="rId9"/>
    <p:sldId id="354" r:id="rId10"/>
    <p:sldId id="258" r:id="rId11"/>
    <p:sldId id="266" r:id="rId12"/>
    <p:sldId id="267" r:id="rId13"/>
    <p:sldId id="308" r:id="rId14"/>
    <p:sldId id="283" r:id="rId15"/>
    <p:sldId id="285" r:id="rId16"/>
    <p:sldId id="286" r:id="rId17"/>
    <p:sldId id="287" r:id="rId18"/>
    <p:sldId id="289" r:id="rId19"/>
    <p:sldId id="290" r:id="rId20"/>
    <p:sldId id="274" r:id="rId21"/>
    <p:sldId id="309" r:id="rId22"/>
    <p:sldId id="320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52" r:id="rId38"/>
    <p:sldId id="353" r:id="rId39"/>
  </p:sldIdLst>
  <p:sldSz cx="9144000" cy="6858000" type="screen4x3"/>
  <p:notesSz cx="6858000" cy="96583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FF"/>
    <a:srgbClr val="009900"/>
    <a:srgbClr val="660066"/>
    <a:srgbClr val="6600FF"/>
    <a:srgbClr val="FF9933"/>
    <a:srgbClr val="D60093"/>
    <a:srgbClr val="663300"/>
    <a:srgbClr val="99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E575A-3D3A-44E6-A9CB-97247BA9E147}" v="191" dt="2025-10-09T10:26:57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8" autoAdjust="0"/>
    <p:restoredTop sz="84507" autoAdjust="0"/>
  </p:normalViewPr>
  <p:slideViewPr>
    <p:cSldViewPr>
      <p:cViewPr varScale="1">
        <p:scale>
          <a:sx n="69" d="100"/>
          <a:sy n="69" d="100"/>
        </p:scale>
        <p:origin x="190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10" y="-84"/>
      </p:cViewPr>
      <p:guideLst>
        <p:guide orient="horz" pos="304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jo López" userId="88514cfe13101a87" providerId="LiveId" clId="{C97035CE-89F9-4DA0-B0D5-50C713F65DA7}"/>
    <pc:docChg chg="custSel addSld delSld modSld">
      <pc:chgData name="Juanjo López" userId="88514cfe13101a87" providerId="LiveId" clId="{C97035CE-89F9-4DA0-B0D5-50C713F65DA7}" dt="2025-10-09T10:27:59.824" v="745" actId="207"/>
      <pc:docMkLst>
        <pc:docMk/>
      </pc:docMkLst>
      <pc:sldChg chg="del">
        <pc:chgData name="Juanjo López" userId="88514cfe13101a87" providerId="LiveId" clId="{C97035CE-89F9-4DA0-B0D5-50C713F65DA7}" dt="2025-10-09T09:12:17.621" v="519" actId="47"/>
        <pc:sldMkLst>
          <pc:docMk/>
          <pc:sldMk cId="0" sldId="261"/>
        </pc:sldMkLst>
      </pc:sldChg>
      <pc:sldChg chg="addSp delSp modSp mod">
        <pc:chgData name="Juanjo López" userId="88514cfe13101a87" providerId="LiveId" clId="{C97035CE-89F9-4DA0-B0D5-50C713F65DA7}" dt="2025-10-09T10:00:15.265" v="601" actId="14100"/>
        <pc:sldMkLst>
          <pc:docMk/>
          <pc:sldMk cId="0" sldId="275"/>
        </pc:sldMkLst>
        <pc:picChg chg="add mod">
          <ac:chgData name="Juanjo López" userId="88514cfe13101a87" providerId="LiveId" clId="{C97035CE-89F9-4DA0-B0D5-50C713F65DA7}" dt="2025-10-09T10:00:15.265" v="601" actId="14100"/>
          <ac:picMkLst>
            <pc:docMk/>
            <pc:sldMk cId="0" sldId="275"/>
            <ac:picMk id="2" creationId="{9FD8917D-7757-1030-1007-CC7A92B4E711}"/>
          </ac:picMkLst>
        </pc:picChg>
        <pc:picChg chg="add del mod">
          <ac:chgData name="Juanjo López" userId="88514cfe13101a87" providerId="LiveId" clId="{C97035CE-89F9-4DA0-B0D5-50C713F65DA7}" dt="2025-10-09T09:59:42.346" v="595" actId="478"/>
          <ac:picMkLst>
            <pc:docMk/>
            <pc:sldMk cId="0" sldId="275"/>
            <ac:picMk id="1026" creationId="{8C24BCC8-3DE2-29AA-425E-FACE34305448}"/>
          </ac:picMkLst>
        </pc:picChg>
      </pc:sldChg>
      <pc:sldChg chg="modSp modAnim">
        <pc:chgData name="Juanjo López" userId="88514cfe13101a87" providerId="LiveId" clId="{C97035CE-89F9-4DA0-B0D5-50C713F65DA7}" dt="2025-10-09T10:14:31.917" v="602" actId="207"/>
        <pc:sldMkLst>
          <pc:docMk/>
          <pc:sldMk cId="0" sldId="278"/>
        </pc:sldMkLst>
        <pc:spChg chg="mod">
          <ac:chgData name="Juanjo López" userId="88514cfe13101a87" providerId="LiveId" clId="{C97035CE-89F9-4DA0-B0D5-50C713F65DA7}" dt="2025-10-09T10:14:31.917" v="602" actId="207"/>
          <ac:spMkLst>
            <pc:docMk/>
            <pc:sldMk cId="0" sldId="278"/>
            <ac:spMk id="13" creationId="{00000000-0000-0000-0000-000000000000}"/>
          </ac:spMkLst>
        </pc:spChg>
      </pc:sldChg>
      <pc:sldChg chg="modSp mod">
        <pc:chgData name="Juanjo López" userId="88514cfe13101a87" providerId="LiveId" clId="{C97035CE-89F9-4DA0-B0D5-50C713F65DA7}" dt="2025-10-09T10:14:46.590" v="603" actId="207"/>
        <pc:sldMkLst>
          <pc:docMk/>
          <pc:sldMk cId="0" sldId="279"/>
        </pc:sldMkLst>
        <pc:spChg chg="mod">
          <ac:chgData name="Juanjo López" userId="88514cfe13101a87" providerId="LiveId" clId="{C97035CE-89F9-4DA0-B0D5-50C713F65DA7}" dt="2025-10-09T08:40:04.054" v="184" actId="20577"/>
          <ac:spMkLst>
            <pc:docMk/>
            <pc:sldMk cId="0" sldId="279"/>
            <ac:spMk id="16" creationId="{00000000-0000-0000-0000-000000000000}"/>
          </ac:spMkLst>
        </pc:spChg>
        <pc:spChg chg="mod">
          <ac:chgData name="Juanjo López" userId="88514cfe13101a87" providerId="LiveId" clId="{C97035CE-89F9-4DA0-B0D5-50C713F65DA7}" dt="2025-10-09T10:14:46.590" v="603" actId="207"/>
          <ac:spMkLst>
            <pc:docMk/>
            <pc:sldMk cId="0" sldId="279"/>
            <ac:spMk id="17" creationId="{00000000-0000-0000-0000-000000000000}"/>
          </ac:spMkLst>
        </pc:spChg>
      </pc:sldChg>
      <pc:sldChg chg="modSp mod">
        <pc:chgData name="Juanjo López" userId="88514cfe13101a87" providerId="LiveId" clId="{C97035CE-89F9-4DA0-B0D5-50C713F65DA7}" dt="2025-10-09T08:39:44.112" v="183" actId="20577"/>
        <pc:sldMkLst>
          <pc:docMk/>
          <pc:sldMk cId="0" sldId="280"/>
        </pc:sldMkLst>
        <pc:spChg chg="mod">
          <ac:chgData name="Juanjo López" userId="88514cfe13101a87" providerId="LiveId" clId="{C97035CE-89F9-4DA0-B0D5-50C713F65DA7}" dt="2025-10-09T08:39:44.112" v="183" actId="20577"/>
          <ac:spMkLst>
            <pc:docMk/>
            <pc:sldMk cId="0" sldId="280"/>
            <ac:spMk id="4" creationId="{00000000-0000-0000-0000-000000000000}"/>
          </ac:spMkLst>
        </pc:spChg>
      </pc:sldChg>
      <pc:sldChg chg="del">
        <pc:chgData name="Juanjo López" userId="88514cfe13101a87" providerId="LiveId" clId="{C97035CE-89F9-4DA0-B0D5-50C713F65DA7}" dt="2025-10-09T09:14:14.053" v="520" actId="47"/>
        <pc:sldMkLst>
          <pc:docMk/>
          <pc:sldMk cId="0" sldId="310"/>
        </pc:sldMkLst>
      </pc:sldChg>
      <pc:sldChg chg="modSp del mod">
        <pc:chgData name="Juanjo López" userId="88514cfe13101a87" providerId="LiveId" clId="{C97035CE-89F9-4DA0-B0D5-50C713F65DA7}" dt="2025-10-09T09:14:45.473" v="526" actId="47"/>
        <pc:sldMkLst>
          <pc:docMk/>
          <pc:sldMk cId="500300984" sldId="321"/>
        </pc:sldMkLst>
        <pc:spChg chg="mod">
          <ac:chgData name="Juanjo López" userId="88514cfe13101a87" providerId="LiveId" clId="{C97035CE-89F9-4DA0-B0D5-50C713F65DA7}" dt="2025-10-09T09:14:30.682" v="525" actId="20577"/>
          <ac:spMkLst>
            <pc:docMk/>
            <pc:sldMk cId="500300984" sldId="321"/>
            <ac:spMk id="4" creationId="{00000000-0000-0000-0000-000000000000}"/>
          </ac:spMkLst>
        </pc:spChg>
      </pc:sldChg>
      <pc:sldChg chg="del">
        <pc:chgData name="Juanjo López" userId="88514cfe13101a87" providerId="LiveId" clId="{C97035CE-89F9-4DA0-B0D5-50C713F65DA7}" dt="2025-10-09T09:14:47.251" v="527" actId="47"/>
        <pc:sldMkLst>
          <pc:docMk/>
          <pc:sldMk cId="3965816241" sldId="322"/>
        </pc:sldMkLst>
      </pc:sldChg>
      <pc:sldChg chg="del">
        <pc:chgData name="Juanjo López" userId="88514cfe13101a87" providerId="LiveId" clId="{C97035CE-89F9-4DA0-B0D5-50C713F65DA7}" dt="2025-10-09T09:15:22.554" v="528" actId="47"/>
        <pc:sldMkLst>
          <pc:docMk/>
          <pc:sldMk cId="3005278720" sldId="337"/>
        </pc:sldMkLst>
      </pc:sldChg>
      <pc:sldChg chg="del">
        <pc:chgData name="Juanjo López" userId="88514cfe13101a87" providerId="LiveId" clId="{C97035CE-89F9-4DA0-B0D5-50C713F65DA7}" dt="2025-10-09T09:15:28.535" v="529" actId="47"/>
        <pc:sldMkLst>
          <pc:docMk/>
          <pc:sldMk cId="1330059151" sldId="338"/>
        </pc:sldMkLst>
      </pc:sldChg>
      <pc:sldChg chg="del">
        <pc:chgData name="Juanjo López" userId="88514cfe13101a87" providerId="LiveId" clId="{C97035CE-89F9-4DA0-B0D5-50C713F65DA7}" dt="2025-10-09T09:27:16.606" v="530" actId="47"/>
        <pc:sldMkLst>
          <pc:docMk/>
          <pc:sldMk cId="3943199622" sldId="339"/>
        </pc:sldMkLst>
      </pc:sldChg>
      <pc:sldChg chg="del">
        <pc:chgData name="Juanjo López" userId="88514cfe13101a87" providerId="LiveId" clId="{C97035CE-89F9-4DA0-B0D5-50C713F65DA7}" dt="2025-10-09T09:27:18.634" v="531" actId="47"/>
        <pc:sldMkLst>
          <pc:docMk/>
          <pc:sldMk cId="337173754" sldId="340"/>
        </pc:sldMkLst>
      </pc:sldChg>
      <pc:sldChg chg="del">
        <pc:chgData name="Juanjo López" userId="88514cfe13101a87" providerId="LiveId" clId="{C97035CE-89F9-4DA0-B0D5-50C713F65DA7}" dt="2025-10-09T09:27:23.851" v="532" actId="47"/>
        <pc:sldMkLst>
          <pc:docMk/>
          <pc:sldMk cId="664353703" sldId="341"/>
        </pc:sldMkLst>
      </pc:sldChg>
      <pc:sldChg chg="del">
        <pc:chgData name="Juanjo López" userId="88514cfe13101a87" providerId="LiveId" clId="{C97035CE-89F9-4DA0-B0D5-50C713F65DA7}" dt="2025-10-09T09:27:26.626" v="533" actId="47"/>
        <pc:sldMkLst>
          <pc:docMk/>
          <pc:sldMk cId="138603361" sldId="342"/>
        </pc:sldMkLst>
      </pc:sldChg>
      <pc:sldChg chg="del">
        <pc:chgData name="Juanjo López" userId="88514cfe13101a87" providerId="LiveId" clId="{C97035CE-89F9-4DA0-B0D5-50C713F65DA7}" dt="2025-10-09T09:27:28.803" v="534" actId="47"/>
        <pc:sldMkLst>
          <pc:docMk/>
          <pc:sldMk cId="1218124419" sldId="343"/>
        </pc:sldMkLst>
      </pc:sldChg>
      <pc:sldChg chg="del">
        <pc:chgData name="Juanjo López" userId="88514cfe13101a87" providerId="LiveId" clId="{C97035CE-89F9-4DA0-B0D5-50C713F65DA7}" dt="2025-10-09T09:27:30.145" v="535" actId="47"/>
        <pc:sldMkLst>
          <pc:docMk/>
          <pc:sldMk cId="3330892918" sldId="344"/>
        </pc:sldMkLst>
      </pc:sldChg>
      <pc:sldChg chg="del">
        <pc:chgData name="Juanjo López" userId="88514cfe13101a87" providerId="LiveId" clId="{C97035CE-89F9-4DA0-B0D5-50C713F65DA7}" dt="2025-10-09T09:27:32.934" v="536" actId="47"/>
        <pc:sldMkLst>
          <pc:docMk/>
          <pc:sldMk cId="3627990853" sldId="345"/>
        </pc:sldMkLst>
      </pc:sldChg>
      <pc:sldChg chg="del">
        <pc:chgData name="Juanjo López" userId="88514cfe13101a87" providerId="LiveId" clId="{C97035CE-89F9-4DA0-B0D5-50C713F65DA7}" dt="2025-10-09T09:27:35.536" v="537" actId="47"/>
        <pc:sldMkLst>
          <pc:docMk/>
          <pc:sldMk cId="2429489426" sldId="346"/>
        </pc:sldMkLst>
      </pc:sldChg>
      <pc:sldChg chg="del">
        <pc:chgData name="Juanjo López" userId="88514cfe13101a87" providerId="LiveId" clId="{C97035CE-89F9-4DA0-B0D5-50C713F65DA7}" dt="2025-10-09T09:27:43.161" v="538" actId="47"/>
        <pc:sldMkLst>
          <pc:docMk/>
          <pc:sldMk cId="2119965065" sldId="347"/>
        </pc:sldMkLst>
      </pc:sldChg>
      <pc:sldChg chg="del">
        <pc:chgData name="Juanjo López" userId="88514cfe13101a87" providerId="LiveId" clId="{C97035CE-89F9-4DA0-B0D5-50C713F65DA7}" dt="2025-10-09T09:27:44.679" v="539" actId="47"/>
        <pc:sldMkLst>
          <pc:docMk/>
          <pc:sldMk cId="3605808559" sldId="348"/>
        </pc:sldMkLst>
      </pc:sldChg>
      <pc:sldChg chg="del">
        <pc:chgData name="Juanjo López" userId="88514cfe13101a87" providerId="LiveId" clId="{C97035CE-89F9-4DA0-B0D5-50C713F65DA7}" dt="2025-10-09T09:27:46.196" v="540" actId="47"/>
        <pc:sldMkLst>
          <pc:docMk/>
          <pc:sldMk cId="2200900721" sldId="349"/>
        </pc:sldMkLst>
      </pc:sldChg>
      <pc:sldChg chg="del">
        <pc:chgData name="Juanjo López" userId="88514cfe13101a87" providerId="LiveId" clId="{C97035CE-89F9-4DA0-B0D5-50C713F65DA7}" dt="2025-10-09T09:27:47.368" v="541" actId="47"/>
        <pc:sldMkLst>
          <pc:docMk/>
          <pc:sldMk cId="1337004978" sldId="350"/>
        </pc:sldMkLst>
      </pc:sldChg>
      <pc:sldChg chg="del">
        <pc:chgData name="Juanjo López" userId="88514cfe13101a87" providerId="LiveId" clId="{C97035CE-89F9-4DA0-B0D5-50C713F65DA7}" dt="2025-10-09T09:27:48.580" v="542" actId="47"/>
        <pc:sldMkLst>
          <pc:docMk/>
          <pc:sldMk cId="2625351641" sldId="351"/>
        </pc:sldMkLst>
      </pc:sldChg>
      <pc:sldChg chg="delSp modSp del mod">
        <pc:chgData name="Juanjo López" userId="88514cfe13101a87" providerId="LiveId" clId="{C97035CE-89F9-4DA0-B0D5-50C713F65DA7}" dt="2025-10-09T08:42:07.166" v="189" actId="47"/>
        <pc:sldMkLst>
          <pc:docMk/>
          <pc:sldMk cId="291961683" sldId="354"/>
        </pc:sldMkLst>
        <pc:spChg chg="mod">
          <ac:chgData name="Juanjo López" userId="88514cfe13101a87" providerId="LiveId" clId="{C97035CE-89F9-4DA0-B0D5-50C713F65DA7}" dt="2025-10-09T08:40:20.109" v="187" actId="20577"/>
          <ac:spMkLst>
            <pc:docMk/>
            <pc:sldMk cId="291961683" sldId="354"/>
            <ac:spMk id="8" creationId="{C5051238-F7B8-979B-DC60-FEEA1D548764}"/>
          </ac:spMkLst>
        </pc:spChg>
        <pc:spChg chg="del">
          <ac:chgData name="Juanjo López" userId="88514cfe13101a87" providerId="LiveId" clId="{C97035CE-89F9-4DA0-B0D5-50C713F65DA7}" dt="2025-10-09T08:40:28.499" v="188" actId="478"/>
          <ac:spMkLst>
            <pc:docMk/>
            <pc:sldMk cId="291961683" sldId="354"/>
            <ac:spMk id="3074" creationId="{AF609A13-9474-BD89-CE21-70255A327221}"/>
          </ac:spMkLst>
        </pc:spChg>
      </pc:sldChg>
      <pc:sldChg chg="addSp modSp new mod modClrScheme chgLayout">
        <pc:chgData name="Juanjo López" userId="88514cfe13101a87" providerId="LiveId" clId="{C97035CE-89F9-4DA0-B0D5-50C713F65DA7}" dt="2025-10-09T09:11:50.935" v="518" actId="20577"/>
        <pc:sldMkLst>
          <pc:docMk/>
          <pc:sldMk cId="1338748244" sldId="354"/>
        </pc:sldMkLst>
        <pc:spChg chg="add mod">
          <ac:chgData name="Juanjo López" userId="88514cfe13101a87" providerId="LiveId" clId="{C97035CE-89F9-4DA0-B0D5-50C713F65DA7}" dt="2025-10-09T08:45:44.085" v="217" actId="207"/>
          <ac:spMkLst>
            <pc:docMk/>
            <pc:sldMk cId="1338748244" sldId="354"/>
            <ac:spMk id="2" creationId="{9F695BAD-897F-83B9-31C4-DA42DEB1EA02}"/>
          </ac:spMkLst>
        </pc:spChg>
        <pc:spChg chg="add mod">
          <ac:chgData name="Juanjo López" userId="88514cfe13101a87" providerId="LiveId" clId="{C97035CE-89F9-4DA0-B0D5-50C713F65DA7}" dt="2025-10-09T09:08:55.490" v="439" actId="208"/>
          <ac:spMkLst>
            <pc:docMk/>
            <pc:sldMk cId="1338748244" sldId="354"/>
            <ac:spMk id="3" creationId="{8FE26104-663B-BCC3-2C91-839DB5B0511C}"/>
          </ac:spMkLst>
        </pc:spChg>
        <pc:spChg chg="add mod">
          <ac:chgData name="Juanjo López" userId="88514cfe13101a87" providerId="LiveId" clId="{C97035CE-89F9-4DA0-B0D5-50C713F65DA7}" dt="2025-10-09T09:11:50.935" v="518" actId="20577"/>
          <ac:spMkLst>
            <pc:docMk/>
            <pc:sldMk cId="1338748244" sldId="354"/>
            <ac:spMk id="4" creationId="{DE8468E2-3289-AC3F-FAD9-0D6A0CDD4A28}"/>
          </ac:spMkLst>
        </pc:spChg>
      </pc:sldChg>
      <pc:sldChg chg="addSp delSp modSp new mod modClrScheme chgLayout">
        <pc:chgData name="Juanjo López" userId="88514cfe13101a87" providerId="LiveId" clId="{C97035CE-89F9-4DA0-B0D5-50C713F65DA7}" dt="2025-10-09T10:27:59.824" v="745" actId="207"/>
        <pc:sldMkLst>
          <pc:docMk/>
          <pc:sldMk cId="3517339904" sldId="355"/>
        </pc:sldMkLst>
        <pc:spChg chg="add mod">
          <ac:chgData name="Juanjo López" userId="88514cfe13101a87" providerId="LiveId" clId="{C97035CE-89F9-4DA0-B0D5-50C713F65DA7}" dt="2025-10-09T10:27:44.813" v="742" actId="207"/>
          <ac:spMkLst>
            <pc:docMk/>
            <pc:sldMk cId="3517339904" sldId="355"/>
            <ac:spMk id="2" creationId="{9F520BC0-78C1-2C8B-C690-BE989274C9A2}"/>
          </ac:spMkLst>
        </pc:spChg>
        <pc:spChg chg="add del mod">
          <ac:chgData name="Juanjo López" userId="88514cfe13101a87" providerId="LiveId" clId="{C97035CE-89F9-4DA0-B0D5-50C713F65DA7}" dt="2025-10-09T10:26:18.071" v="660" actId="478"/>
          <ac:spMkLst>
            <pc:docMk/>
            <pc:sldMk cId="3517339904" sldId="355"/>
            <ac:spMk id="3" creationId="{02061EB2-ED85-9931-F3D9-5B7C0669D31D}"/>
          </ac:spMkLst>
        </pc:spChg>
        <pc:spChg chg="add mod">
          <ac:chgData name="Juanjo López" userId="88514cfe13101a87" providerId="LiveId" clId="{C97035CE-89F9-4DA0-B0D5-50C713F65DA7}" dt="2025-10-09T10:27:59.824" v="745" actId="207"/>
          <ac:spMkLst>
            <pc:docMk/>
            <pc:sldMk cId="3517339904" sldId="355"/>
            <ac:spMk id="7" creationId="{2EBDBCAE-1A2A-07D5-8BA4-6AE7593D6730}"/>
          </ac:spMkLst>
        </pc:spChg>
        <pc:picChg chg="add mod">
          <ac:chgData name="Juanjo López" userId="88514cfe13101a87" providerId="LiveId" clId="{C97035CE-89F9-4DA0-B0D5-50C713F65DA7}" dt="2025-10-09T10:21:59.024" v="615" actId="1076"/>
          <ac:picMkLst>
            <pc:docMk/>
            <pc:sldMk cId="3517339904" sldId="355"/>
            <ac:picMk id="4" creationId="{C97A8433-CF3A-9945-A5BD-CF7D046B77CD}"/>
          </ac:picMkLst>
        </pc:picChg>
        <pc:picChg chg="add mod">
          <ac:chgData name="Juanjo López" userId="88514cfe13101a87" providerId="LiveId" clId="{C97035CE-89F9-4DA0-B0D5-50C713F65DA7}" dt="2025-10-09T10:23:52.787" v="622" actId="1076"/>
          <ac:picMkLst>
            <pc:docMk/>
            <pc:sldMk cId="3517339904" sldId="355"/>
            <ac:picMk id="5" creationId="{139D0FF4-EE88-4483-6752-8D6C44143E30}"/>
          </ac:picMkLst>
        </pc:picChg>
        <pc:picChg chg="add mod">
          <ac:chgData name="Juanjo López" userId="88514cfe13101a87" providerId="LiveId" clId="{C97035CE-89F9-4DA0-B0D5-50C713F65DA7}" dt="2025-10-09T10:24:14.917" v="628" actId="1076"/>
          <ac:picMkLst>
            <pc:docMk/>
            <pc:sldMk cId="3517339904" sldId="355"/>
            <ac:picMk id="6" creationId="{BE85D050-774D-4C5C-93AD-BE3F491DCC8E}"/>
          </ac:picMkLst>
        </pc:picChg>
        <pc:picChg chg="add mod">
          <ac:chgData name="Juanjo López" userId="88514cfe13101a87" providerId="LiveId" clId="{C97035CE-89F9-4DA0-B0D5-50C713F65DA7}" dt="2025-10-09T10:27:35.898" v="741" actId="14100"/>
          <ac:picMkLst>
            <pc:docMk/>
            <pc:sldMk cId="3517339904" sldId="355"/>
            <ac:picMk id="8" creationId="{909D244C-8A8C-0800-B801-DCDF1895240E}"/>
          </ac:picMkLst>
        </pc:picChg>
        <pc:picChg chg="add del mod">
          <ac:chgData name="Juanjo López" userId="88514cfe13101a87" providerId="LiveId" clId="{C97035CE-89F9-4DA0-B0D5-50C713F65DA7}" dt="2025-10-09T10:21:26.446" v="610" actId="478"/>
          <ac:picMkLst>
            <pc:docMk/>
            <pc:sldMk cId="3517339904" sldId="355"/>
            <ac:picMk id="2050" creationId="{7AA9C545-641A-FEBD-9A71-2031E26A818F}"/>
          </ac:picMkLst>
        </pc:picChg>
        <pc:picChg chg="add del mod">
          <ac:chgData name="Juanjo López" userId="88514cfe13101a87" providerId="LiveId" clId="{C97035CE-89F9-4DA0-B0D5-50C713F65DA7}" dt="2025-10-09T10:26:18.071" v="660" actId="478"/>
          <ac:picMkLst>
            <pc:docMk/>
            <pc:sldMk cId="3517339904" sldId="355"/>
            <ac:picMk id="2052" creationId="{6B1F65CD-B4AA-2DE1-CD93-559237CFB3F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F1F8F-CF49-4306-8E8B-1A4033D12993}" type="doc">
      <dgm:prSet loTypeId="urn:microsoft.com/office/officeart/2005/8/layout/arrow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56B38C5-4A95-4CD1-B945-F846E45D05BE}">
      <dgm:prSet phldrT="[Texto]" custT="1"/>
      <dgm:spPr/>
      <dgm:t>
        <a:bodyPr/>
        <a:lstStyle/>
        <a:p>
          <a:r>
            <a:rPr lang="es-E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Inductivo</a:t>
          </a:r>
          <a:r>
            <a: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: </a:t>
          </a:r>
          <a:r>
            <a:rPr lang="es-ES" sz="2400" b="1" dirty="0">
              <a:latin typeface="Calibri" pitchFamily="34" charset="0"/>
            </a:rPr>
            <a:t>Parte de la vida e inicia un proceso de búsqueda para llegar al sentido profundo del mensaje cristiano</a:t>
          </a:r>
        </a:p>
      </dgm:t>
    </dgm:pt>
    <dgm:pt modelId="{D34A7E40-075D-440E-9DDD-3E1BE0E94E76}" type="parTrans" cxnId="{46772A47-8B73-4932-9757-0CC0116779BD}">
      <dgm:prSet/>
      <dgm:spPr/>
      <dgm:t>
        <a:bodyPr/>
        <a:lstStyle/>
        <a:p>
          <a:endParaRPr lang="es-ES"/>
        </a:p>
      </dgm:t>
    </dgm:pt>
    <dgm:pt modelId="{7EC9B416-8849-4C8F-A13D-74848122668E}" type="sibTrans" cxnId="{46772A47-8B73-4932-9757-0CC0116779BD}">
      <dgm:prSet/>
      <dgm:spPr/>
      <dgm:t>
        <a:bodyPr/>
        <a:lstStyle/>
        <a:p>
          <a:endParaRPr lang="es-ES"/>
        </a:p>
      </dgm:t>
    </dgm:pt>
    <dgm:pt modelId="{FD3021A3-D247-41CC-BA81-42E6838C5950}" type="pres">
      <dgm:prSet presAssocID="{A42F1F8F-CF49-4306-8E8B-1A4033D12993}" presName="compositeShape" presStyleCnt="0">
        <dgm:presLayoutVars>
          <dgm:chMax val="2"/>
          <dgm:dir/>
          <dgm:resizeHandles val="exact"/>
        </dgm:presLayoutVars>
      </dgm:prSet>
      <dgm:spPr/>
    </dgm:pt>
    <dgm:pt modelId="{6F35F980-DAD8-4304-83E1-8A5B10543C18}" type="pres">
      <dgm:prSet presAssocID="{E56B38C5-4A95-4CD1-B945-F846E45D05BE}" presName="upArrow" presStyleLbl="node1" presStyleIdx="0" presStyleCnt="1" custScaleX="64691" custLinFactNeighborX="-51458" custLinFactNeighborY="-8709"/>
      <dgm:spPr>
        <a:solidFill>
          <a:srgbClr val="FFC000"/>
        </a:solidFill>
      </dgm:spPr>
    </dgm:pt>
    <dgm:pt modelId="{AD17D665-BF0C-412F-A9E3-F9063AA9EFA2}" type="pres">
      <dgm:prSet presAssocID="{E56B38C5-4A95-4CD1-B945-F846E45D05BE}" presName="upArrowText" presStyleLbl="revTx" presStyleIdx="0" presStyleCnt="1" custScaleX="138771" custScaleY="100000" custLinFactNeighborX="13986" custLinFactNeighborY="10786">
        <dgm:presLayoutVars>
          <dgm:chMax val="0"/>
          <dgm:bulletEnabled val="1"/>
        </dgm:presLayoutVars>
      </dgm:prSet>
      <dgm:spPr/>
    </dgm:pt>
  </dgm:ptLst>
  <dgm:cxnLst>
    <dgm:cxn modelId="{46772A47-8B73-4932-9757-0CC0116779BD}" srcId="{A42F1F8F-CF49-4306-8E8B-1A4033D12993}" destId="{E56B38C5-4A95-4CD1-B945-F846E45D05BE}" srcOrd="0" destOrd="0" parTransId="{D34A7E40-075D-440E-9DDD-3E1BE0E94E76}" sibTransId="{7EC9B416-8849-4C8F-A13D-74848122668E}"/>
    <dgm:cxn modelId="{A79BB172-1E8D-40AF-94B1-68E506476D0A}" type="presOf" srcId="{A42F1F8F-CF49-4306-8E8B-1A4033D12993}" destId="{FD3021A3-D247-41CC-BA81-42E6838C5950}" srcOrd="0" destOrd="0" presId="urn:microsoft.com/office/officeart/2005/8/layout/arrow4"/>
    <dgm:cxn modelId="{58B9C6B4-8197-4107-8006-AA1734CE1610}" type="presOf" srcId="{E56B38C5-4A95-4CD1-B945-F846E45D05BE}" destId="{AD17D665-BF0C-412F-A9E3-F9063AA9EFA2}" srcOrd="0" destOrd="0" presId="urn:microsoft.com/office/officeart/2005/8/layout/arrow4"/>
    <dgm:cxn modelId="{F880048B-75B9-4827-B253-0BCEB760D7E5}" type="presParOf" srcId="{FD3021A3-D247-41CC-BA81-42E6838C5950}" destId="{6F35F980-DAD8-4304-83E1-8A5B10543C18}" srcOrd="0" destOrd="0" presId="urn:microsoft.com/office/officeart/2005/8/layout/arrow4"/>
    <dgm:cxn modelId="{BD5925B7-F324-4D2D-9C23-A8BDF1B058E5}" type="presParOf" srcId="{FD3021A3-D247-41CC-BA81-42E6838C5950}" destId="{AD17D665-BF0C-412F-A9E3-F9063AA9EFA2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2F1F8F-CF49-4306-8E8B-1A4033D12993}" type="doc">
      <dgm:prSet loTypeId="urn:microsoft.com/office/officeart/2005/8/layout/arrow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0BFE21D-8A90-4DAB-94BC-58DE3A3B06D8}">
      <dgm:prSet phldrT="[Texto]" custT="1"/>
      <dgm:spPr/>
      <dgm:t>
        <a:bodyPr/>
        <a:lstStyle/>
        <a:p>
          <a:r>
            <a:rPr lang="es-E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Deductivo</a:t>
          </a:r>
          <a:r>
            <a: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: </a:t>
          </a:r>
          <a:r>
            <a:rPr lang="es-ES" sz="2400" b="1" dirty="0">
              <a:latin typeface="Calibri" pitchFamily="34" charset="0"/>
            </a:rPr>
            <a:t>Parte de la verdad o principio del mensaje para sacar sus consecuencias para la vida concreta</a:t>
          </a:r>
          <a:endParaRPr lang="es-ES" sz="2000" b="1" dirty="0">
            <a:latin typeface="Calibri" pitchFamily="34" charset="0"/>
          </a:endParaRPr>
        </a:p>
      </dgm:t>
    </dgm:pt>
    <dgm:pt modelId="{82A0B3D5-3591-47EE-BDB8-8B5EED5E23D1}" type="parTrans" cxnId="{D0E8A020-A677-43B5-81B7-4ED27D474396}">
      <dgm:prSet/>
      <dgm:spPr/>
      <dgm:t>
        <a:bodyPr/>
        <a:lstStyle/>
        <a:p>
          <a:endParaRPr lang="es-ES"/>
        </a:p>
      </dgm:t>
    </dgm:pt>
    <dgm:pt modelId="{A7258D69-D2DE-4F4C-B4F7-B1D1DFD1F90C}" type="sibTrans" cxnId="{D0E8A020-A677-43B5-81B7-4ED27D474396}">
      <dgm:prSet/>
      <dgm:spPr/>
      <dgm:t>
        <a:bodyPr/>
        <a:lstStyle/>
        <a:p>
          <a:endParaRPr lang="es-ES"/>
        </a:p>
      </dgm:t>
    </dgm:pt>
    <dgm:pt modelId="{FD3021A3-D247-41CC-BA81-42E6838C5950}" type="pres">
      <dgm:prSet presAssocID="{A42F1F8F-CF49-4306-8E8B-1A4033D12993}" presName="compositeShape" presStyleCnt="0">
        <dgm:presLayoutVars>
          <dgm:chMax val="2"/>
          <dgm:dir/>
          <dgm:resizeHandles val="exact"/>
        </dgm:presLayoutVars>
      </dgm:prSet>
      <dgm:spPr/>
    </dgm:pt>
    <dgm:pt modelId="{0F319138-4CA7-4DCB-B88F-F9F4DBE968FF}" type="pres">
      <dgm:prSet presAssocID="{50BFE21D-8A90-4DAB-94BC-58DE3A3B06D8}" presName="upArrow" presStyleLbl="node1" presStyleIdx="0" presStyleCnt="1" custAng="10800000" custScaleX="63581" custLinFactNeighborX="-52480"/>
      <dgm:spPr>
        <a:solidFill>
          <a:schemeClr val="tx2">
            <a:lumMod val="60000"/>
            <a:lumOff val="40000"/>
          </a:schemeClr>
        </a:solidFill>
      </dgm:spPr>
    </dgm:pt>
    <dgm:pt modelId="{0CC8BAC0-2019-42C6-8501-482A26B553FC}" type="pres">
      <dgm:prSet presAssocID="{50BFE21D-8A90-4DAB-94BC-58DE3A3B06D8}" presName="upArrowText" presStyleLbl="revTx" presStyleIdx="0" presStyleCnt="1" custScaleX="126770" custLinFactNeighborX="739" custLinFactNeighborY="-1011">
        <dgm:presLayoutVars>
          <dgm:chMax val="0"/>
          <dgm:bulletEnabled val="1"/>
        </dgm:presLayoutVars>
      </dgm:prSet>
      <dgm:spPr/>
    </dgm:pt>
  </dgm:ptLst>
  <dgm:cxnLst>
    <dgm:cxn modelId="{D0E8A020-A677-43B5-81B7-4ED27D474396}" srcId="{A42F1F8F-CF49-4306-8E8B-1A4033D12993}" destId="{50BFE21D-8A90-4DAB-94BC-58DE3A3B06D8}" srcOrd="0" destOrd="0" parTransId="{82A0B3D5-3591-47EE-BDB8-8B5EED5E23D1}" sibTransId="{A7258D69-D2DE-4F4C-B4F7-B1D1DFD1F90C}"/>
    <dgm:cxn modelId="{24491141-01B9-404D-A7A7-21438E8DFDDB}" type="presOf" srcId="{A42F1F8F-CF49-4306-8E8B-1A4033D12993}" destId="{FD3021A3-D247-41CC-BA81-42E6838C5950}" srcOrd="0" destOrd="0" presId="urn:microsoft.com/office/officeart/2005/8/layout/arrow4"/>
    <dgm:cxn modelId="{A844E9AE-1B1A-4266-9E98-BFD825BD99DA}" type="presOf" srcId="{50BFE21D-8A90-4DAB-94BC-58DE3A3B06D8}" destId="{0CC8BAC0-2019-42C6-8501-482A26B553FC}" srcOrd="0" destOrd="0" presId="urn:microsoft.com/office/officeart/2005/8/layout/arrow4"/>
    <dgm:cxn modelId="{32EAFB2B-AE3A-4789-8FC3-E1C7AD50787D}" type="presParOf" srcId="{FD3021A3-D247-41CC-BA81-42E6838C5950}" destId="{0F319138-4CA7-4DCB-B88F-F9F4DBE968FF}" srcOrd="0" destOrd="0" presId="urn:microsoft.com/office/officeart/2005/8/layout/arrow4"/>
    <dgm:cxn modelId="{EDD22117-507F-4CF8-9D45-99C3F73D1556}" type="presParOf" srcId="{FD3021A3-D247-41CC-BA81-42E6838C5950}" destId="{0CC8BAC0-2019-42C6-8501-482A26B553FC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54FA8A-7133-41CA-B452-485F88F8FF07}" type="doc">
      <dgm:prSet loTypeId="urn:microsoft.com/office/officeart/2005/8/layout/hList3" loCatId="list" qsTypeId="urn:microsoft.com/office/officeart/2005/8/quickstyle/3d5" qsCatId="3D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A0C3AC87-8476-4E47-9728-2684AE98C180}">
      <dgm:prSet phldrT="[Texto]"/>
      <dgm:spPr/>
      <dgm:t>
        <a:bodyPr/>
        <a:lstStyle/>
        <a:p>
          <a:r>
            <a: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Otras METODOLOGÍAS</a:t>
          </a:r>
        </a:p>
      </dgm:t>
    </dgm:pt>
    <dgm:pt modelId="{3A38A20B-4B88-4A78-9130-7A399B5AA1E6}" type="parTrans" cxnId="{25D38A12-29C3-4C20-A273-F197B7C5134B}">
      <dgm:prSet/>
      <dgm:spPr/>
      <dgm:t>
        <a:bodyPr/>
        <a:lstStyle/>
        <a:p>
          <a:endParaRPr lang="es-ES"/>
        </a:p>
      </dgm:t>
    </dgm:pt>
    <dgm:pt modelId="{02BA37D3-D4A4-4ECC-A5B6-0CC0986AA01D}" type="sibTrans" cxnId="{25D38A12-29C3-4C20-A273-F197B7C5134B}">
      <dgm:prSet/>
      <dgm:spPr/>
      <dgm:t>
        <a:bodyPr/>
        <a:lstStyle/>
        <a:p>
          <a:endParaRPr lang="es-ES"/>
        </a:p>
      </dgm:t>
    </dgm:pt>
    <dgm:pt modelId="{ABE50057-7457-4D48-9395-6BCCC2EB94AA}">
      <dgm:prSet phldrT="[Texto]" custT="1"/>
      <dgm:spPr/>
      <dgm:t>
        <a:bodyPr vert="vert270"/>
        <a:lstStyle/>
        <a:p>
          <a:r>
            <a:rPr lang="es-ES" sz="4400" b="1" dirty="0">
              <a:latin typeface="Calibri" pitchFamily="34" charset="0"/>
            </a:rPr>
            <a:t>Activa</a:t>
          </a:r>
          <a:endParaRPr lang="es-ES" sz="1000" b="1" dirty="0">
            <a:latin typeface="Calibri" pitchFamily="34" charset="0"/>
          </a:endParaRPr>
        </a:p>
      </dgm:t>
    </dgm:pt>
    <dgm:pt modelId="{F2A583E0-130F-42B2-BF40-3217687FB492}" type="parTrans" cxnId="{1A1371A2-83EC-40BE-8591-FF9A39D96F24}">
      <dgm:prSet/>
      <dgm:spPr/>
      <dgm:t>
        <a:bodyPr/>
        <a:lstStyle/>
        <a:p>
          <a:endParaRPr lang="es-ES"/>
        </a:p>
      </dgm:t>
    </dgm:pt>
    <dgm:pt modelId="{D4C4FCE7-4B0D-45DA-B3C4-C4BDB9DCC145}" type="sibTrans" cxnId="{1A1371A2-83EC-40BE-8591-FF9A39D96F24}">
      <dgm:prSet/>
      <dgm:spPr/>
      <dgm:t>
        <a:bodyPr/>
        <a:lstStyle/>
        <a:p>
          <a:endParaRPr lang="es-ES"/>
        </a:p>
      </dgm:t>
    </dgm:pt>
    <dgm:pt modelId="{AAF48BC7-EB1E-4D14-8E4C-25F23F969AD1}">
      <dgm:prSet phldrT="[Texto]" phldr="1"/>
      <dgm:spPr/>
      <dgm:t>
        <a:bodyPr/>
        <a:lstStyle/>
        <a:p>
          <a:endParaRPr lang="es-ES" dirty="0"/>
        </a:p>
      </dgm:t>
    </dgm:pt>
    <dgm:pt modelId="{FA79B3CE-A963-4DB7-B086-7403D2AFF003}" type="parTrans" cxnId="{40359555-3F52-4C49-90BF-3A0BD8929821}">
      <dgm:prSet/>
      <dgm:spPr/>
      <dgm:t>
        <a:bodyPr/>
        <a:lstStyle/>
        <a:p>
          <a:endParaRPr lang="es-ES"/>
        </a:p>
      </dgm:t>
    </dgm:pt>
    <dgm:pt modelId="{22DE9102-7FF9-4C98-879F-00757421A2D1}" type="sibTrans" cxnId="{40359555-3F52-4C49-90BF-3A0BD8929821}">
      <dgm:prSet/>
      <dgm:spPr/>
      <dgm:t>
        <a:bodyPr/>
        <a:lstStyle/>
        <a:p>
          <a:endParaRPr lang="es-ES"/>
        </a:p>
      </dgm:t>
    </dgm:pt>
    <dgm:pt modelId="{050360E6-495E-4D25-BFE5-456034905C2E}">
      <dgm:prSet phldrT="[Texto]" phldr="1"/>
      <dgm:spPr/>
      <dgm:t>
        <a:bodyPr/>
        <a:lstStyle/>
        <a:p>
          <a:endParaRPr lang="es-ES" dirty="0"/>
        </a:p>
      </dgm:t>
    </dgm:pt>
    <dgm:pt modelId="{213907EA-E00D-4C25-ACA5-3213F63DB96F}" type="parTrans" cxnId="{64CA708E-47A2-45E8-A233-479BF50A3C22}">
      <dgm:prSet/>
      <dgm:spPr/>
      <dgm:t>
        <a:bodyPr/>
        <a:lstStyle/>
        <a:p>
          <a:endParaRPr lang="es-ES"/>
        </a:p>
      </dgm:t>
    </dgm:pt>
    <dgm:pt modelId="{6E540541-E7E2-4B08-A9D4-56C72C478383}" type="sibTrans" cxnId="{64CA708E-47A2-45E8-A233-479BF50A3C22}">
      <dgm:prSet/>
      <dgm:spPr/>
      <dgm:t>
        <a:bodyPr/>
        <a:lstStyle/>
        <a:p>
          <a:endParaRPr lang="es-ES"/>
        </a:p>
      </dgm:t>
    </dgm:pt>
    <dgm:pt modelId="{EE4D6995-CF7E-4D36-85D0-CEAE68392A69}">
      <dgm:prSet phldrT="[Texto]" custT="1"/>
      <dgm:spPr/>
      <dgm:t>
        <a:bodyPr vert="vert270"/>
        <a:lstStyle/>
        <a:p>
          <a:r>
            <a:rPr lang="es-ES" sz="4000" b="1" dirty="0">
              <a:latin typeface="Calibri" pitchFamily="34" charset="0"/>
            </a:rPr>
            <a:t>Participativa</a:t>
          </a:r>
          <a:endParaRPr lang="es-ES" sz="1000" b="1" dirty="0">
            <a:latin typeface="Calibri" pitchFamily="34" charset="0"/>
          </a:endParaRPr>
        </a:p>
      </dgm:t>
    </dgm:pt>
    <dgm:pt modelId="{4938C4D9-0131-45C6-9520-60A17E890EFA}" type="parTrans" cxnId="{56CA264D-0F08-465B-8A52-1D2A604E8195}">
      <dgm:prSet/>
      <dgm:spPr/>
      <dgm:t>
        <a:bodyPr/>
        <a:lstStyle/>
        <a:p>
          <a:endParaRPr lang="es-ES"/>
        </a:p>
      </dgm:t>
    </dgm:pt>
    <dgm:pt modelId="{2A842BDE-DE60-427B-BF26-8D1325BA1019}" type="sibTrans" cxnId="{56CA264D-0F08-465B-8A52-1D2A604E8195}">
      <dgm:prSet/>
      <dgm:spPr/>
      <dgm:t>
        <a:bodyPr/>
        <a:lstStyle/>
        <a:p>
          <a:endParaRPr lang="es-ES"/>
        </a:p>
      </dgm:t>
    </dgm:pt>
    <dgm:pt modelId="{D50BCA6C-8571-4B7B-BA43-53501949E4D4}">
      <dgm:prSet phldrT="[Texto]" custT="1"/>
      <dgm:spPr/>
      <dgm:t>
        <a:bodyPr vert="vert270"/>
        <a:lstStyle/>
        <a:p>
          <a:r>
            <a:rPr lang="es-ES" sz="4400" b="1" dirty="0">
              <a:latin typeface="Calibri" pitchFamily="34" charset="0"/>
            </a:rPr>
            <a:t>Global</a:t>
          </a:r>
          <a:endParaRPr lang="es-ES" sz="1000" b="1" dirty="0">
            <a:latin typeface="Calibri" pitchFamily="34" charset="0"/>
          </a:endParaRPr>
        </a:p>
      </dgm:t>
    </dgm:pt>
    <dgm:pt modelId="{DC6C770B-1AEA-4539-9A9F-8B8D95D2EF41}" type="parTrans" cxnId="{95BA47A8-7B15-41EB-949D-4A5F23B28C39}">
      <dgm:prSet/>
      <dgm:spPr/>
      <dgm:t>
        <a:bodyPr/>
        <a:lstStyle/>
        <a:p>
          <a:endParaRPr lang="es-ES"/>
        </a:p>
      </dgm:t>
    </dgm:pt>
    <dgm:pt modelId="{18D1AF36-B605-4D6F-9670-46EC0D575F94}" type="sibTrans" cxnId="{95BA47A8-7B15-41EB-949D-4A5F23B28C39}">
      <dgm:prSet/>
      <dgm:spPr/>
      <dgm:t>
        <a:bodyPr/>
        <a:lstStyle/>
        <a:p>
          <a:endParaRPr lang="es-ES"/>
        </a:p>
      </dgm:t>
    </dgm:pt>
    <dgm:pt modelId="{76FB47B9-C991-452C-997C-156D19E14F9D}">
      <dgm:prSet phldrT="[Texto]" custT="1"/>
      <dgm:spPr/>
      <dgm:t>
        <a:bodyPr vert="vert270"/>
        <a:lstStyle/>
        <a:p>
          <a:r>
            <a:rPr lang="es-ES" sz="4400" b="1" dirty="0">
              <a:latin typeface="Calibri" pitchFamily="34" charset="0"/>
            </a:rPr>
            <a:t>Lúdica</a:t>
          </a:r>
          <a:endParaRPr lang="es-ES" sz="1000" b="1" dirty="0">
            <a:latin typeface="Calibri" pitchFamily="34" charset="0"/>
          </a:endParaRPr>
        </a:p>
      </dgm:t>
    </dgm:pt>
    <dgm:pt modelId="{AFFE20CA-26E4-4C0D-A022-7F6FB044BF6C}" type="parTrans" cxnId="{669C1D0D-5943-4DE4-932C-3E0295F29C0E}">
      <dgm:prSet/>
      <dgm:spPr/>
      <dgm:t>
        <a:bodyPr/>
        <a:lstStyle/>
        <a:p>
          <a:endParaRPr lang="es-ES"/>
        </a:p>
      </dgm:t>
    </dgm:pt>
    <dgm:pt modelId="{4D42BC3B-AD86-44E3-A245-9578FE613D9A}" type="sibTrans" cxnId="{669C1D0D-5943-4DE4-932C-3E0295F29C0E}">
      <dgm:prSet/>
      <dgm:spPr/>
      <dgm:t>
        <a:bodyPr/>
        <a:lstStyle/>
        <a:p>
          <a:endParaRPr lang="es-ES"/>
        </a:p>
      </dgm:t>
    </dgm:pt>
    <dgm:pt modelId="{1085A93B-FA07-45BB-A965-25A4FA27FB4B}">
      <dgm:prSet phldrT="[Texto]" custT="1"/>
      <dgm:spPr/>
      <dgm:t>
        <a:bodyPr vert="vert270"/>
        <a:lstStyle/>
        <a:p>
          <a:r>
            <a:rPr lang="es-ES" sz="4400" b="1" dirty="0">
              <a:latin typeface="Calibri" pitchFamily="34" charset="0"/>
            </a:rPr>
            <a:t>Interactiva</a:t>
          </a:r>
          <a:endParaRPr lang="es-ES" sz="1000" b="1" dirty="0">
            <a:latin typeface="Calibri" pitchFamily="34" charset="0"/>
          </a:endParaRPr>
        </a:p>
      </dgm:t>
    </dgm:pt>
    <dgm:pt modelId="{549B753D-FA7E-499A-9690-C6F35F5515C0}" type="parTrans" cxnId="{FE5C7AC1-5077-4DC6-A315-30C538F8AC80}">
      <dgm:prSet/>
      <dgm:spPr/>
      <dgm:t>
        <a:bodyPr/>
        <a:lstStyle/>
        <a:p>
          <a:endParaRPr lang="es-ES"/>
        </a:p>
      </dgm:t>
    </dgm:pt>
    <dgm:pt modelId="{8ABDF90F-8646-4883-B118-180E616B4409}" type="sibTrans" cxnId="{FE5C7AC1-5077-4DC6-A315-30C538F8AC80}">
      <dgm:prSet/>
      <dgm:spPr/>
      <dgm:t>
        <a:bodyPr/>
        <a:lstStyle/>
        <a:p>
          <a:endParaRPr lang="es-ES"/>
        </a:p>
      </dgm:t>
    </dgm:pt>
    <dgm:pt modelId="{55D462F8-7FC1-4B10-BAD9-7F31F3321DF5}">
      <dgm:prSet phldrT="[Texto]" custT="1"/>
      <dgm:spPr/>
      <dgm:t>
        <a:bodyPr vert="vert270"/>
        <a:lstStyle/>
        <a:p>
          <a:r>
            <a:rPr lang="es-ES" sz="4400" b="1" dirty="0">
              <a:latin typeface="Calibri" pitchFamily="34" charset="0"/>
            </a:rPr>
            <a:t>Creativa y flexible</a:t>
          </a:r>
        </a:p>
      </dgm:t>
    </dgm:pt>
    <dgm:pt modelId="{5E94AB62-96B7-4DC9-BAB1-5E10FC640DFC}" type="parTrans" cxnId="{754322B7-3999-4DDC-A5AA-D9C8445AD7DC}">
      <dgm:prSet/>
      <dgm:spPr/>
      <dgm:t>
        <a:bodyPr/>
        <a:lstStyle/>
        <a:p>
          <a:endParaRPr lang="es-ES"/>
        </a:p>
      </dgm:t>
    </dgm:pt>
    <dgm:pt modelId="{5D6EB1C9-3F99-4F1A-8DEA-073185F6C677}" type="sibTrans" cxnId="{754322B7-3999-4DDC-A5AA-D9C8445AD7DC}">
      <dgm:prSet/>
      <dgm:spPr/>
      <dgm:t>
        <a:bodyPr/>
        <a:lstStyle/>
        <a:p>
          <a:endParaRPr lang="es-ES"/>
        </a:p>
      </dgm:t>
    </dgm:pt>
    <dgm:pt modelId="{3FF91C9F-1F78-4273-986C-8674E68003C8}">
      <dgm:prSet phldrT="[Texto]" custT="1"/>
      <dgm:spPr/>
      <dgm:t>
        <a:bodyPr vert="vert270"/>
        <a:lstStyle/>
        <a:p>
          <a:r>
            <a:rPr lang="es-ES" sz="4400" b="1" dirty="0">
              <a:latin typeface="Calibri" pitchFamily="34" charset="0"/>
            </a:rPr>
            <a:t>Integradora</a:t>
          </a:r>
          <a:endParaRPr lang="es-ES" sz="1000" b="1" dirty="0">
            <a:latin typeface="Calibri" pitchFamily="34" charset="0"/>
          </a:endParaRPr>
        </a:p>
      </dgm:t>
    </dgm:pt>
    <dgm:pt modelId="{60D400F3-E83C-4D05-AAF9-58152059BE03}" type="parTrans" cxnId="{D9F4CD4A-341B-4B08-B659-872DD57CAE1C}">
      <dgm:prSet/>
      <dgm:spPr/>
      <dgm:t>
        <a:bodyPr/>
        <a:lstStyle/>
        <a:p>
          <a:endParaRPr lang="es-ES"/>
        </a:p>
      </dgm:t>
    </dgm:pt>
    <dgm:pt modelId="{AB14A444-99DB-4635-9422-D827A20EA3F3}" type="sibTrans" cxnId="{D9F4CD4A-341B-4B08-B659-872DD57CAE1C}">
      <dgm:prSet/>
      <dgm:spPr/>
      <dgm:t>
        <a:bodyPr/>
        <a:lstStyle/>
        <a:p>
          <a:endParaRPr lang="es-ES"/>
        </a:p>
      </dgm:t>
    </dgm:pt>
    <dgm:pt modelId="{5D5541DC-7683-4388-8BE0-C1AEE00ED634}">
      <dgm:prSet phldrT="[Texto]"/>
      <dgm:spPr/>
      <dgm:t>
        <a:bodyPr/>
        <a:lstStyle/>
        <a:p>
          <a:endParaRPr lang="es-ES" dirty="0"/>
        </a:p>
      </dgm:t>
    </dgm:pt>
    <dgm:pt modelId="{2709F293-F88C-497E-B1F1-DB490D114C1E}" type="parTrans" cxnId="{A299334F-CA2A-4973-9101-1DE06741350A}">
      <dgm:prSet/>
      <dgm:spPr/>
      <dgm:t>
        <a:bodyPr/>
        <a:lstStyle/>
        <a:p>
          <a:endParaRPr lang="es-ES"/>
        </a:p>
      </dgm:t>
    </dgm:pt>
    <dgm:pt modelId="{197D8693-150D-48EF-89CE-F6DAF6F2CE3D}" type="sibTrans" cxnId="{A299334F-CA2A-4973-9101-1DE06741350A}">
      <dgm:prSet/>
      <dgm:spPr/>
      <dgm:t>
        <a:bodyPr/>
        <a:lstStyle/>
        <a:p>
          <a:endParaRPr lang="es-ES"/>
        </a:p>
      </dgm:t>
    </dgm:pt>
    <dgm:pt modelId="{D502CF98-C809-4362-919E-413272551EE8}" type="pres">
      <dgm:prSet presAssocID="{8E54FA8A-7133-41CA-B452-485F88F8FF07}" presName="composite" presStyleCnt="0">
        <dgm:presLayoutVars>
          <dgm:chMax val="1"/>
          <dgm:dir/>
          <dgm:resizeHandles val="exact"/>
        </dgm:presLayoutVars>
      </dgm:prSet>
      <dgm:spPr/>
    </dgm:pt>
    <dgm:pt modelId="{7DF248E1-C65E-4669-ADEF-C0AFF231C5C4}" type="pres">
      <dgm:prSet presAssocID="{A0C3AC87-8476-4E47-9728-2684AE98C180}" presName="roof" presStyleLbl="dkBgShp" presStyleIdx="0" presStyleCnt="2" custLinFactNeighborX="-363" custLinFactNeighborY="-3754"/>
      <dgm:spPr/>
    </dgm:pt>
    <dgm:pt modelId="{C73D87F5-8534-4AD9-A69E-9180726D2E3E}" type="pres">
      <dgm:prSet presAssocID="{A0C3AC87-8476-4E47-9728-2684AE98C180}" presName="pillars" presStyleCnt="0"/>
      <dgm:spPr/>
    </dgm:pt>
    <dgm:pt modelId="{34573163-DE6E-41A5-B5EB-DB8A58A38652}" type="pres">
      <dgm:prSet presAssocID="{A0C3AC87-8476-4E47-9728-2684AE98C180}" presName="pillar1" presStyleLbl="node1" presStyleIdx="0" presStyleCnt="7">
        <dgm:presLayoutVars>
          <dgm:bulletEnabled val="1"/>
        </dgm:presLayoutVars>
      </dgm:prSet>
      <dgm:spPr/>
    </dgm:pt>
    <dgm:pt modelId="{1F5A39C4-36F5-478A-80BF-256C91B3298A}" type="pres">
      <dgm:prSet presAssocID="{EE4D6995-CF7E-4D36-85D0-CEAE68392A69}" presName="pillarX" presStyleLbl="node1" presStyleIdx="1" presStyleCnt="7">
        <dgm:presLayoutVars>
          <dgm:bulletEnabled val="1"/>
        </dgm:presLayoutVars>
      </dgm:prSet>
      <dgm:spPr/>
    </dgm:pt>
    <dgm:pt modelId="{EE79290F-3569-4D80-AE52-2E1C1EA9865C}" type="pres">
      <dgm:prSet presAssocID="{D50BCA6C-8571-4B7B-BA43-53501949E4D4}" presName="pillarX" presStyleLbl="node1" presStyleIdx="2" presStyleCnt="7">
        <dgm:presLayoutVars>
          <dgm:bulletEnabled val="1"/>
        </dgm:presLayoutVars>
      </dgm:prSet>
      <dgm:spPr/>
    </dgm:pt>
    <dgm:pt modelId="{E0D63369-1E12-4FA1-96BF-6A9B9075666B}" type="pres">
      <dgm:prSet presAssocID="{76FB47B9-C991-452C-997C-156D19E14F9D}" presName="pillarX" presStyleLbl="node1" presStyleIdx="3" presStyleCnt="7">
        <dgm:presLayoutVars>
          <dgm:bulletEnabled val="1"/>
        </dgm:presLayoutVars>
      </dgm:prSet>
      <dgm:spPr/>
    </dgm:pt>
    <dgm:pt modelId="{D72C7B33-0731-4A91-8041-DF77E715606B}" type="pres">
      <dgm:prSet presAssocID="{1085A93B-FA07-45BB-A965-25A4FA27FB4B}" presName="pillarX" presStyleLbl="node1" presStyleIdx="4" presStyleCnt="7">
        <dgm:presLayoutVars>
          <dgm:bulletEnabled val="1"/>
        </dgm:presLayoutVars>
      </dgm:prSet>
      <dgm:spPr/>
    </dgm:pt>
    <dgm:pt modelId="{67054F7E-9E2E-4E85-A442-DDE9AA39C691}" type="pres">
      <dgm:prSet presAssocID="{55D462F8-7FC1-4B10-BAD9-7F31F3321DF5}" presName="pillarX" presStyleLbl="node1" presStyleIdx="5" presStyleCnt="7">
        <dgm:presLayoutVars>
          <dgm:bulletEnabled val="1"/>
        </dgm:presLayoutVars>
      </dgm:prSet>
      <dgm:spPr/>
    </dgm:pt>
    <dgm:pt modelId="{8B44E695-AF01-4EF0-B170-35756D21A103}" type="pres">
      <dgm:prSet presAssocID="{3FF91C9F-1F78-4273-986C-8674E68003C8}" presName="pillarX" presStyleLbl="node1" presStyleIdx="6" presStyleCnt="7">
        <dgm:presLayoutVars>
          <dgm:bulletEnabled val="1"/>
        </dgm:presLayoutVars>
      </dgm:prSet>
      <dgm:spPr/>
    </dgm:pt>
    <dgm:pt modelId="{87FC8CB4-1BD8-46FA-A2A8-E6A8060BA459}" type="pres">
      <dgm:prSet presAssocID="{A0C3AC87-8476-4E47-9728-2684AE98C180}" presName="base" presStyleLbl="dkBgShp" presStyleIdx="1" presStyleCnt="2"/>
      <dgm:spPr/>
    </dgm:pt>
  </dgm:ptLst>
  <dgm:cxnLst>
    <dgm:cxn modelId="{669C1D0D-5943-4DE4-932C-3E0295F29C0E}" srcId="{A0C3AC87-8476-4E47-9728-2684AE98C180}" destId="{76FB47B9-C991-452C-997C-156D19E14F9D}" srcOrd="3" destOrd="0" parTransId="{AFFE20CA-26E4-4C0D-A022-7F6FB044BF6C}" sibTransId="{4D42BC3B-AD86-44E3-A245-9578FE613D9A}"/>
    <dgm:cxn modelId="{DF68030E-FB6D-4109-85AA-C571A204D071}" type="presOf" srcId="{1085A93B-FA07-45BB-A965-25A4FA27FB4B}" destId="{D72C7B33-0731-4A91-8041-DF77E715606B}" srcOrd="0" destOrd="0" presId="urn:microsoft.com/office/officeart/2005/8/layout/hList3"/>
    <dgm:cxn modelId="{25D38A12-29C3-4C20-A273-F197B7C5134B}" srcId="{8E54FA8A-7133-41CA-B452-485F88F8FF07}" destId="{A0C3AC87-8476-4E47-9728-2684AE98C180}" srcOrd="0" destOrd="0" parTransId="{3A38A20B-4B88-4A78-9130-7A399B5AA1E6}" sibTransId="{02BA37D3-D4A4-4ECC-A5B6-0CC0986AA01D}"/>
    <dgm:cxn modelId="{C926232B-99B7-4FC6-BCFE-A3EA3B273B8E}" type="presOf" srcId="{ABE50057-7457-4D48-9395-6BCCC2EB94AA}" destId="{34573163-DE6E-41A5-B5EB-DB8A58A38652}" srcOrd="0" destOrd="0" presId="urn:microsoft.com/office/officeart/2005/8/layout/hList3"/>
    <dgm:cxn modelId="{00B0DB35-BFC8-49F5-A94A-18F34D7E2436}" type="presOf" srcId="{EE4D6995-CF7E-4D36-85D0-CEAE68392A69}" destId="{1F5A39C4-36F5-478A-80BF-256C91B3298A}" srcOrd="0" destOrd="0" presId="urn:microsoft.com/office/officeart/2005/8/layout/hList3"/>
    <dgm:cxn modelId="{D9F4CD4A-341B-4B08-B659-872DD57CAE1C}" srcId="{A0C3AC87-8476-4E47-9728-2684AE98C180}" destId="{3FF91C9F-1F78-4273-986C-8674E68003C8}" srcOrd="6" destOrd="0" parTransId="{60D400F3-E83C-4D05-AAF9-58152059BE03}" sibTransId="{AB14A444-99DB-4635-9422-D827A20EA3F3}"/>
    <dgm:cxn modelId="{56CA264D-0F08-465B-8A52-1D2A604E8195}" srcId="{A0C3AC87-8476-4E47-9728-2684AE98C180}" destId="{EE4D6995-CF7E-4D36-85D0-CEAE68392A69}" srcOrd="1" destOrd="0" parTransId="{4938C4D9-0131-45C6-9520-60A17E890EFA}" sibTransId="{2A842BDE-DE60-427B-BF26-8D1325BA1019}"/>
    <dgm:cxn modelId="{A299334F-CA2A-4973-9101-1DE06741350A}" srcId="{8E54FA8A-7133-41CA-B452-485F88F8FF07}" destId="{5D5541DC-7683-4388-8BE0-C1AEE00ED634}" srcOrd="1" destOrd="0" parTransId="{2709F293-F88C-497E-B1F1-DB490D114C1E}" sibTransId="{197D8693-150D-48EF-89CE-F6DAF6F2CE3D}"/>
    <dgm:cxn modelId="{BED07B72-4792-4C95-9F00-BA742BD42134}" type="presOf" srcId="{3FF91C9F-1F78-4273-986C-8674E68003C8}" destId="{8B44E695-AF01-4EF0-B170-35756D21A103}" srcOrd="0" destOrd="0" presId="urn:microsoft.com/office/officeart/2005/8/layout/hList3"/>
    <dgm:cxn modelId="{40359555-3F52-4C49-90BF-3A0BD8929821}" srcId="{5D5541DC-7683-4388-8BE0-C1AEE00ED634}" destId="{AAF48BC7-EB1E-4D14-8E4C-25F23F969AD1}" srcOrd="0" destOrd="0" parTransId="{FA79B3CE-A963-4DB7-B086-7403D2AFF003}" sibTransId="{22DE9102-7FF9-4C98-879F-00757421A2D1}"/>
    <dgm:cxn modelId="{478F1B76-5048-49D3-B95D-BD42EDB156C8}" type="presOf" srcId="{55D462F8-7FC1-4B10-BAD9-7F31F3321DF5}" destId="{67054F7E-9E2E-4E85-A442-DDE9AA39C691}" srcOrd="0" destOrd="0" presId="urn:microsoft.com/office/officeart/2005/8/layout/hList3"/>
    <dgm:cxn modelId="{FF87415A-8753-4120-B66A-ED865B57F49C}" type="presOf" srcId="{8E54FA8A-7133-41CA-B452-485F88F8FF07}" destId="{D502CF98-C809-4362-919E-413272551EE8}" srcOrd="0" destOrd="0" presId="urn:microsoft.com/office/officeart/2005/8/layout/hList3"/>
    <dgm:cxn modelId="{9000978B-7EFB-4F39-ADE5-08035CD6B9DB}" type="presOf" srcId="{76FB47B9-C991-452C-997C-156D19E14F9D}" destId="{E0D63369-1E12-4FA1-96BF-6A9B9075666B}" srcOrd="0" destOrd="0" presId="urn:microsoft.com/office/officeart/2005/8/layout/hList3"/>
    <dgm:cxn modelId="{64CA708E-47A2-45E8-A233-479BF50A3C22}" srcId="{5D5541DC-7683-4388-8BE0-C1AEE00ED634}" destId="{050360E6-495E-4D25-BFE5-456034905C2E}" srcOrd="1" destOrd="0" parTransId="{213907EA-E00D-4C25-ACA5-3213F63DB96F}" sibTransId="{6E540541-E7E2-4B08-A9D4-56C72C478383}"/>
    <dgm:cxn modelId="{5F226D9B-8C87-441D-AE54-866052118899}" type="presOf" srcId="{D50BCA6C-8571-4B7B-BA43-53501949E4D4}" destId="{EE79290F-3569-4D80-AE52-2E1C1EA9865C}" srcOrd="0" destOrd="0" presId="urn:microsoft.com/office/officeart/2005/8/layout/hList3"/>
    <dgm:cxn modelId="{1A1371A2-83EC-40BE-8591-FF9A39D96F24}" srcId="{A0C3AC87-8476-4E47-9728-2684AE98C180}" destId="{ABE50057-7457-4D48-9395-6BCCC2EB94AA}" srcOrd="0" destOrd="0" parTransId="{F2A583E0-130F-42B2-BF40-3217687FB492}" sibTransId="{D4C4FCE7-4B0D-45DA-B3C4-C4BDB9DCC145}"/>
    <dgm:cxn modelId="{95BA47A8-7B15-41EB-949D-4A5F23B28C39}" srcId="{A0C3AC87-8476-4E47-9728-2684AE98C180}" destId="{D50BCA6C-8571-4B7B-BA43-53501949E4D4}" srcOrd="2" destOrd="0" parTransId="{DC6C770B-1AEA-4539-9A9F-8B8D95D2EF41}" sibTransId="{18D1AF36-B605-4D6F-9670-46EC0D575F94}"/>
    <dgm:cxn modelId="{754322B7-3999-4DDC-A5AA-D9C8445AD7DC}" srcId="{A0C3AC87-8476-4E47-9728-2684AE98C180}" destId="{55D462F8-7FC1-4B10-BAD9-7F31F3321DF5}" srcOrd="5" destOrd="0" parTransId="{5E94AB62-96B7-4DC9-BAB1-5E10FC640DFC}" sibTransId="{5D6EB1C9-3F99-4F1A-8DEA-073185F6C677}"/>
    <dgm:cxn modelId="{FE5C7AC1-5077-4DC6-A315-30C538F8AC80}" srcId="{A0C3AC87-8476-4E47-9728-2684AE98C180}" destId="{1085A93B-FA07-45BB-A965-25A4FA27FB4B}" srcOrd="4" destOrd="0" parTransId="{549B753D-FA7E-499A-9690-C6F35F5515C0}" sibTransId="{8ABDF90F-8646-4883-B118-180E616B4409}"/>
    <dgm:cxn modelId="{6A1092E7-3AF1-4724-9F90-0447D1545EFD}" type="presOf" srcId="{A0C3AC87-8476-4E47-9728-2684AE98C180}" destId="{7DF248E1-C65E-4669-ADEF-C0AFF231C5C4}" srcOrd="0" destOrd="0" presId="urn:microsoft.com/office/officeart/2005/8/layout/hList3"/>
    <dgm:cxn modelId="{944E2452-7300-46B2-963A-DAABE95809F0}" type="presParOf" srcId="{D502CF98-C809-4362-919E-413272551EE8}" destId="{7DF248E1-C65E-4669-ADEF-C0AFF231C5C4}" srcOrd="0" destOrd="0" presId="urn:microsoft.com/office/officeart/2005/8/layout/hList3"/>
    <dgm:cxn modelId="{E53BECA2-5DF7-4C5C-B1B9-A8AFD7B8A12F}" type="presParOf" srcId="{D502CF98-C809-4362-919E-413272551EE8}" destId="{C73D87F5-8534-4AD9-A69E-9180726D2E3E}" srcOrd="1" destOrd="0" presId="urn:microsoft.com/office/officeart/2005/8/layout/hList3"/>
    <dgm:cxn modelId="{BC75A904-6EEC-4230-91EC-643AC0A032B7}" type="presParOf" srcId="{C73D87F5-8534-4AD9-A69E-9180726D2E3E}" destId="{34573163-DE6E-41A5-B5EB-DB8A58A38652}" srcOrd="0" destOrd="0" presId="urn:microsoft.com/office/officeart/2005/8/layout/hList3"/>
    <dgm:cxn modelId="{04C545E9-C50C-496F-A86C-406BA312FEDF}" type="presParOf" srcId="{C73D87F5-8534-4AD9-A69E-9180726D2E3E}" destId="{1F5A39C4-36F5-478A-80BF-256C91B3298A}" srcOrd="1" destOrd="0" presId="urn:microsoft.com/office/officeart/2005/8/layout/hList3"/>
    <dgm:cxn modelId="{80991952-733A-4048-B969-EA14EBC74544}" type="presParOf" srcId="{C73D87F5-8534-4AD9-A69E-9180726D2E3E}" destId="{EE79290F-3569-4D80-AE52-2E1C1EA9865C}" srcOrd="2" destOrd="0" presId="urn:microsoft.com/office/officeart/2005/8/layout/hList3"/>
    <dgm:cxn modelId="{97731433-2ABA-451F-B36F-BA970DDB8ED5}" type="presParOf" srcId="{C73D87F5-8534-4AD9-A69E-9180726D2E3E}" destId="{E0D63369-1E12-4FA1-96BF-6A9B9075666B}" srcOrd="3" destOrd="0" presId="urn:microsoft.com/office/officeart/2005/8/layout/hList3"/>
    <dgm:cxn modelId="{09A80E96-5E0E-45B2-899A-CDBD84EDC404}" type="presParOf" srcId="{C73D87F5-8534-4AD9-A69E-9180726D2E3E}" destId="{D72C7B33-0731-4A91-8041-DF77E715606B}" srcOrd="4" destOrd="0" presId="urn:microsoft.com/office/officeart/2005/8/layout/hList3"/>
    <dgm:cxn modelId="{2FCFF391-7C59-4AA5-AA0A-A63F196825B7}" type="presParOf" srcId="{C73D87F5-8534-4AD9-A69E-9180726D2E3E}" destId="{67054F7E-9E2E-4E85-A442-DDE9AA39C691}" srcOrd="5" destOrd="0" presId="urn:microsoft.com/office/officeart/2005/8/layout/hList3"/>
    <dgm:cxn modelId="{EAF80928-D97B-4F53-A61C-F1BB645C6C3C}" type="presParOf" srcId="{C73D87F5-8534-4AD9-A69E-9180726D2E3E}" destId="{8B44E695-AF01-4EF0-B170-35756D21A103}" srcOrd="6" destOrd="0" presId="urn:microsoft.com/office/officeart/2005/8/layout/hList3"/>
    <dgm:cxn modelId="{D2367E2C-8DED-40AD-BF39-D8A8835682C1}" type="presParOf" srcId="{D502CF98-C809-4362-919E-413272551EE8}" destId="{87FC8CB4-1BD8-46FA-A2A8-E6A8060BA45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5F980-DAD8-4304-83E1-8A5B10543C18}">
      <dsp:nvSpPr>
        <dsp:cNvPr id="0" name=""/>
        <dsp:cNvSpPr/>
      </dsp:nvSpPr>
      <dsp:spPr>
        <a:xfrm>
          <a:off x="0" y="0"/>
          <a:ext cx="1414243" cy="1639614"/>
        </a:xfrm>
        <a:prstGeom prst="up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7D665-BF0C-412F-A9E3-F9063AA9EFA2}">
      <dsp:nvSpPr>
        <dsp:cNvPr id="0" name=""/>
        <dsp:cNvSpPr/>
      </dsp:nvSpPr>
      <dsp:spPr>
        <a:xfrm>
          <a:off x="1748200" y="0"/>
          <a:ext cx="6095401" cy="1639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Inductivo</a:t>
          </a:r>
          <a:r>
            <a:rPr lang="es-ES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: </a:t>
          </a:r>
          <a:r>
            <a:rPr lang="es-ES" sz="2400" b="1" kern="1200" dirty="0">
              <a:latin typeface="Calibri" pitchFamily="34" charset="0"/>
            </a:rPr>
            <a:t>Parte de la vida e inicia un proceso de búsqueda para llegar al sentido profundo del mensaje cristiano</a:t>
          </a:r>
        </a:p>
      </dsp:txBody>
      <dsp:txXfrm>
        <a:off x="1748200" y="0"/>
        <a:ext cx="6095401" cy="1639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19138-4CA7-4DCB-B88F-F9F4DBE968FF}">
      <dsp:nvSpPr>
        <dsp:cNvPr id="0" name=""/>
        <dsp:cNvSpPr/>
      </dsp:nvSpPr>
      <dsp:spPr>
        <a:xfrm rot="10800000">
          <a:off x="0" y="0"/>
          <a:ext cx="1389977" cy="1639614"/>
        </a:xfrm>
        <a:prstGeom prst="upArrow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8BAC0-2019-42C6-8501-482A26B553FC}">
      <dsp:nvSpPr>
        <dsp:cNvPr id="0" name=""/>
        <dsp:cNvSpPr/>
      </dsp:nvSpPr>
      <dsp:spPr>
        <a:xfrm>
          <a:off x="1794945" y="0"/>
          <a:ext cx="5517148" cy="1639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Deductivo</a:t>
          </a:r>
          <a:r>
            <a:rPr lang="es-E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: </a:t>
          </a:r>
          <a:r>
            <a:rPr lang="es-ES" sz="2400" b="1" kern="1200" dirty="0">
              <a:latin typeface="Calibri" pitchFamily="34" charset="0"/>
            </a:rPr>
            <a:t>Parte de la verdad o principio del mensaje para sacar sus consecuencias para la vida concreta</a:t>
          </a:r>
          <a:endParaRPr lang="es-ES" sz="2000" b="1" kern="1200" dirty="0">
            <a:latin typeface="Calibri" pitchFamily="34" charset="0"/>
          </a:endParaRPr>
        </a:p>
      </dsp:txBody>
      <dsp:txXfrm>
        <a:off x="1794945" y="0"/>
        <a:ext cx="5517148" cy="1639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248E1-C65E-4669-ADEF-C0AFF231C5C4}">
      <dsp:nvSpPr>
        <dsp:cNvPr id="0" name=""/>
        <dsp:cNvSpPr/>
      </dsp:nvSpPr>
      <dsp:spPr>
        <a:xfrm>
          <a:off x="0" y="0"/>
          <a:ext cx="9505056" cy="1728191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Otras METODOLOGÍAS</a:t>
          </a:r>
        </a:p>
      </dsp:txBody>
      <dsp:txXfrm>
        <a:off x="0" y="0"/>
        <a:ext cx="9505056" cy="1728191"/>
      </dsp:txXfrm>
    </dsp:sp>
    <dsp:sp modelId="{34573163-DE6E-41A5-B5EB-DB8A58A38652}">
      <dsp:nvSpPr>
        <dsp:cNvPr id="0" name=""/>
        <dsp:cNvSpPr/>
      </dsp:nvSpPr>
      <dsp:spPr>
        <a:xfrm>
          <a:off x="1160" y="1728191"/>
          <a:ext cx="1357533" cy="3629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>
              <a:latin typeface="Calibri" pitchFamily="34" charset="0"/>
            </a:rPr>
            <a:t>Activa</a:t>
          </a:r>
          <a:endParaRPr lang="es-ES" sz="1000" b="1" kern="1200" dirty="0">
            <a:latin typeface="Calibri" pitchFamily="34" charset="0"/>
          </a:endParaRPr>
        </a:p>
      </dsp:txBody>
      <dsp:txXfrm>
        <a:off x="1160" y="1728191"/>
        <a:ext cx="1357533" cy="3629203"/>
      </dsp:txXfrm>
    </dsp:sp>
    <dsp:sp modelId="{1F5A39C4-36F5-478A-80BF-256C91B3298A}">
      <dsp:nvSpPr>
        <dsp:cNvPr id="0" name=""/>
        <dsp:cNvSpPr/>
      </dsp:nvSpPr>
      <dsp:spPr>
        <a:xfrm>
          <a:off x="1358693" y="1728191"/>
          <a:ext cx="1357533" cy="3629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>
              <a:latin typeface="Calibri" pitchFamily="34" charset="0"/>
            </a:rPr>
            <a:t>Participativa</a:t>
          </a:r>
          <a:endParaRPr lang="es-ES" sz="1000" b="1" kern="1200" dirty="0">
            <a:latin typeface="Calibri" pitchFamily="34" charset="0"/>
          </a:endParaRPr>
        </a:p>
      </dsp:txBody>
      <dsp:txXfrm>
        <a:off x="1358693" y="1728191"/>
        <a:ext cx="1357533" cy="3629203"/>
      </dsp:txXfrm>
    </dsp:sp>
    <dsp:sp modelId="{EE79290F-3569-4D80-AE52-2E1C1EA9865C}">
      <dsp:nvSpPr>
        <dsp:cNvPr id="0" name=""/>
        <dsp:cNvSpPr/>
      </dsp:nvSpPr>
      <dsp:spPr>
        <a:xfrm>
          <a:off x="2716227" y="1728191"/>
          <a:ext cx="1357533" cy="3629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>
              <a:latin typeface="Calibri" pitchFamily="34" charset="0"/>
            </a:rPr>
            <a:t>Global</a:t>
          </a:r>
          <a:endParaRPr lang="es-ES" sz="1000" b="1" kern="1200" dirty="0">
            <a:latin typeface="Calibri" pitchFamily="34" charset="0"/>
          </a:endParaRPr>
        </a:p>
      </dsp:txBody>
      <dsp:txXfrm>
        <a:off x="2716227" y="1728191"/>
        <a:ext cx="1357533" cy="3629203"/>
      </dsp:txXfrm>
    </dsp:sp>
    <dsp:sp modelId="{E0D63369-1E12-4FA1-96BF-6A9B9075666B}">
      <dsp:nvSpPr>
        <dsp:cNvPr id="0" name=""/>
        <dsp:cNvSpPr/>
      </dsp:nvSpPr>
      <dsp:spPr>
        <a:xfrm>
          <a:off x="4073761" y="1728191"/>
          <a:ext cx="1357533" cy="3629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>
              <a:latin typeface="Calibri" pitchFamily="34" charset="0"/>
            </a:rPr>
            <a:t>Lúdica</a:t>
          </a:r>
          <a:endParaRPr lang="es-ES" sz="1000" b="1" kern="1200" dirty="0">
            <a:latin typeface="Calibri" pitchFamily="34" charset="0"/>
          </a:endParaRPr>
        </a:p>
      </dsp:txBody>
      <dsp:txXfrm>
        <a:off x="4073761" y="1728191"/>
        <a:ext cx="1357533" cy="3629203"/>
      </dsp:txXfrm>
    </dsp:sp>
    <dsp:sp modelId="{D72C7B33-0731-4A91-8041-DF77E715606B}">
      <dsp:nvSpPr>
        <dsp:cNvPr id="0" name=""/>
        <dsp:cNvSpPr/>
      </dsp:nvSpPr>
      <dsp:spPr>
        <a:xfrm>
          <a:off x="5431294" y="1728191"/>
          <a:ext cx="1357533" cy="3629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>
              <a:latin typeface="Calibri" pitchFamily="34" charset="0"/>
            </a:rPr>
            <a:t>Interactiva</a:t>
          </a:r>
          <a:endParaRPr lang="es-ES" sz="1000" b="1" kern="1200" dirty="0">
            <a:latin typeface="Calibri" pitchFamily="34" charset="0"/>
          </a:endParaRPr>
        </a:p>
      </dsp:txBody>
      <dsp:txXfrm>
        <a:off x="5431294" y="1728191"/>
        <a:ext cx="1357533" cy="3629203"/>
      </dsp:txXfrm>
    </dsp:sp>
    <dsp:sp modelId="{67054F7E-9E2E-4E85-A442-DDE9AA39C691}">
      <dsp:nvSpPr>
        <dsp:cNvPr id="0" name=""/>
        <dsp:cNvSpPr/>
      </dsp:nvSpPr>
      <dsp:spPr>
        <a:xfrm>
          <a:off x="6788828" y="1728191"/>
          <a:ext cx="1357533" cy="3629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>
              <a:latin typeface="Calibri" pitchFamily="34" charset="0"/>
            </a:rPr>
            <a:t>Creativa y flexible</a:t>
          </a:r>
        </a:p>
      </dsp:txBody>
      <dsp:txXfrm>
        <a:off x="6788828" y="1728191"/>
        <a:ext cx="1357533" cy="3629203"/>
      </dsp:txXfrm>
    </dsp:sp>
    <dsp:sp modelId="{8B44E695-AF01-4EF0-B170-35756D21A103}">
      <dsp:nvSpPr>
        <dsp:cNvPr id="0" name=""/>
        <dsp:cNvSpPr/>
      </dsp:nvSpPr>
      <dsp:spPr>
        <a:xfrm>
          <a:off x="8146362" y="1728191"/>
          <a:ext cx="1357533" cy="3629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>
              <a:latin typeface="Calibri" pitchFamily="34" charset="0"/>
            </a:rPr>
            <a:t>Integradora</a:t>
          </a:r>
          <a:endParaRPr lang="es-ES" sz="1000" b="1" kern="1200" dirty="0">
            <a:latin typeface="Calibri" pitchFamily="34" charset="0"/>
          </a:endParaRPr>
        </a:p>
      </dsp:txBody>
      <dsp:txXfrm>
        <a:off x="8146362" y="1728191"/>
        <a:ext cx="1357533" cy="3629203"/>
      </dsp:txXfrm>
    </dsp:sp>
    <dsp:sp modelId="{87FC8CB4-1BD8-46FA-A2A8-E6A8060BA459}">
      <dsp:nvSpPr>
        <dsp:cNvPr id="0" name=""/>
        <dsp:cNvSpPr/>
      </dsp:nvSpPr>
      <dsp:spPr>
        <a:xfrm>
          <a:off x="0" y="5357395"/>
          <a:ext cx="9505056" cy="40324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C733A0-B2FB-45C9-90CF-156646BF1C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248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D14B66-5B54-49D8-B3D2-5E007BBC6596}" type="datetimeFigureOut">
              <a:rPr lang="es-ES"/>
              <a:pPr>
                <a:defRPr/>
              </a:pPr>
              <a:t>09/10/2025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3900"/>
            <a:ext cx="4829175" cy="362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587875"/>
            <a:ext cx="5486400" cy="434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74163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174163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1A7836-200B-4C52-B51D-ECFE57A1BB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6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2E57F4-25AF-4B87-AE2D-D22AED6EBA7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62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9BE42-0E7C-4E69-97D3-00236F1F070D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12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1A7836-200B-4C52-B51D-ECFE57A1BB9C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32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B4A6E-3366-4C0C-82C9-832BC1FF3F02}" type="slidenum">
              <a:rPr lang="es-ES">
                <a:solidFill>
                  <a:prstClr val="black"/>
                </a:solidFill>
              </a:rPr>
              <a:pPr/>
              <a:t>28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93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9D250-C77E-435F-B29D-AC7145E6FA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E5A2A-344F-478E-BABF-E5B1421D15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A781E-1CD1-445C-8C45-28504C899D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892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939"/>
            </a:lvl1pPr>
            <a:lvl2pPr marL="371386" indent="0" algn="ctr">
              <a:buNone/>
              <a:defRPr sz="1662"/>
            </a:lvl2pPr>
            <a:lvl3pPr marL="742771" indent="0" algn="ctr">
              <a:buNone/>
              <a:defRPr sz="1477"/>
            </a:lvl3pPr>
            <a:lvl4pPr marL="1114158" indent="0" algn="ctr">
              <a:buNone/>
              <a:defRPr sz="1292"/>
            </a:lvl4pPr>
            <a:lvl5pPr marL="1485543" indent="0" algn="ctr">
              <a:buNone/>
              <a:defRPr sz="1292"/>
            </a:lvl5pPr>
            <a:lvl6pPr marL="1856929" indent="0" algn="ctr">
              <a:buNone/>
              <a:defRPr sz="1292"/>
            </a:lvl6pPr>
            <a:lvl7pPr marL="2228314" indent="0" algn="ctr">
              <a:buNone/>
              <a:defRPr sz="1292"/>
            </a:lvl7pPr>
            <a:lvl8pPr marL="2599701" indent="0" algn="ctr">
              <a:buNone/>
              <a:defRPr sz="1292"/>
            </a:lvl8pPr>
            <a:lvl9pPr marL="2971087" indent="0" algn="ctr">
              <a:buNone/>
              <a:defRPr sz="1292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86B-5DE3-4AC5-8C34-38DDA0A089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C55-EF3B-4506-818D-7713F9EA2A2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5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86B-5DE3-4AC5-8C34-38DDA0A089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C55-EF3B-4506-818D-7713F9EA2A2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76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892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939">
                <a:solidFill>
                  <a:schemeClr val="tx1">
                    <a:tint val="75000"/>
                  </a:schemeClr>
                </a:solidFill>
              </a:defRPr>
            </a:lvl1pPr>
            <a:lvl2pPr marL="371386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74277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11415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48554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185692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22831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59970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297108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86B-5DE3-4AC5-8C34-38DDA0A089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C55-EF3B-4506-818D-7713F9EA2A2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57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86B-5DE3-4AC5-8C34-38DDA0A089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C55-EF3B-4506-818D-7713F9EA2A2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1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939" b="1"/>
            </a:lvl1pPr>
            <a:lvl2pPr marL="371386" indent="0">
              <a:buNone/>
              <a:defRPr sz="1662" b="1"/>
            </a:lvl2pPr>
            <a:lvl3pPr marL="742771" indent="0">
              <a:buNone/>
              <a:defRPr sz="1477" b="1"/>
            </a:lvl3pPr>
            <a:lvl4pPr marL="1114158" indent="0">
              <a:buNone/>
              <a:defRPr sz="1292" b="1"/>
            </a:lvl4pPr>
            <a:lvl5pPr marL="1485543" indent="0">
              <a:buNone/>
              <a:defRPr sz="1292" b="1"/>
            </a:lvl5pPr>
            <a:lvl6pPr marL="1856929" indent="0">
              <a:buNone/>
              <a:defRPr sz="1292" b="1"/>
            </a:lvl6pPr>
            <a:lvl7pPr marL="2228314" indent="0">
              <a:buNone/>
              <a:defRPr sz="1292" b="1"/>
            </a:lvl7pPr>
            <a:lvl8pPr marL="2599701" indent="0">
              <a:buNone/>
              <a:defRPr sz="1292" b="1"/>
            </a:lvl8pPr>
            <a:lvl9pPr marL="2971087" indent="0">
              <a:buNone/>
              <a:defRPr sz="129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939" b="1"/>
            </a:lvl1pPr>
            <a:lvl2pPr marL="371386" indent="0">
              <a:buNone/>
              <a:defRPr sz="1662" b="1"/>
            </a:lvl2pPr>
            <a:lvl3pPr marL="742771" indent="0">
              <a:buNone/>
              <a:defRPr sz="1477" b="1"/>
            </a:lvl3pPr>
            <a:lvl4pPr marL="1114158" indent="0">
              <a:buNone/>
              <a:defRPr sz="1292" b="1"/>
            </a:lvl4pPr>
            <a:lvl5pPr marL="1485543" indent="0">
              <a:buNone/>
              <a:defRPr sz="1292" b="1"/>
            </a:lvl5pPr>
            <a:lvl6pPr marL="1856929" indent="0">
              <a:buNone/>
              <a:defRPr sz="1292" b="1"/>
            </a:lvl6pPr>
            <a:lvl7pPr marL="2228314" indent="0">
              <a:buNone/>
              <a:defRPr sz="1292" b="1"/>
            </a:lvl7pPr>
            <a:lvl8pPr marL="2599701" indent="0">
              <a:buNone/>
              <a:defRPr sz="1292" b="1"/>
            </a:lvl8pPr>
            <a:lvl9pPr marL="2971087" indent="0">
              <a:buNone/>
              <a:defRPr sz="129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86B-5DE3-4AC5-8C34-38DDA0A089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C55-EF3B-4506-818D-7713F9EA2A2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2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86B-5DE3-4AC5-8C34-38DDA0A089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C55-EF3B-4506-818D-7713F9EA2A2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92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86B-5DE3-4AC5-8C34-38DDA0A089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C55-EF3B-4506-818D-7713F9EA2A2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79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58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585"/>
            </a:lvl1pPr>
            <a:lvl2pPr>
              <a:defRPr sz="2308"/>
            </a:lvl2pPr>
            <a:lvl3pPr>
              <a:defRPr sz="1939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292"/>
            </a:lvl1pPr>
            <a:lvl2pPr marL="371386" indent="0">
              <a:buNone/>
              <a:defRPr sz="1200"/>
            </a:lvl2pPr>
            <a:lvl3pPr marL="742771" indent="0">
              <a:buNone/>
              <a:defRPr sz="1015"/>
            </a:lvl3pPr>
            <a:lvl4pPr marL="1114158" indent="0">
              <a:buNone/>
              <a:defRPr sz="831"/>
            </a:lvl4pPr>
            <a:lvl5pPr marL="1485543" indent="0">
              <a:buNone/>
              <a:defRPr sz="831"/>
            </a:lvl5pPr>
            <a:lvl6pPr marL="1856929" indent="0">
              <a:buNone/>
              <a:defRPr sz="831"/>
            </a:lvl6pPr>
            <a:lvl7pPr marL="2228314" indent="0">
              <a:buNone/>
              <a:defRPr sz="831"/>
            </a:lvl7pPr>
            <a:lvl8pPr marL="2599701" indent="0">
              <a:buNone/>
              <a:defRPr sz="831"/>
            </a:lvl8pPr>
            <a:lvl9pPr marL="2971087" indent="0">
              <a:buNone/>
              <a:defRPr sz="83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86B-5DE3-4AC5-8C34-38DDA0A089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C55-EF3B-4506-818D-7713F9EA2A2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745C4-80EE-4A79-B1F6-DDF2B4E773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58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585"/>
            </a:lvl1pPr>
            <a:lvl2pPr marL="371386" indent="0">
              <a:buNone/>
              <a:defRPr sz="2308"/>
            </a:lvl2pPr>
            <a:lvl3pPr marL="742771" indent="0">
              <a:buNone/>
              <a:defRPr sz="1939"/>
            </a:lvl3pPr>
            <a:lvl4pPr marL="1114158" indent="0">
              <a:buNone/>
              <a:defRPr sz="1662"/>
            </a:lvl4pPr>
            <a:lvl5pPr marL="1485543" indent="0">
              <a:buNone/>
              <a:defRPr sz="1662"/>
            </a:lvl5pPr>
            <a:lvl6pPr marL="1856929" indent="0">
              <a:buNone/>
              <a:defRPr sz="1662"/>
            </a:lvl6pPr>
            <a:lvl7pPr marL="2228314" indent="0">
              <a:buNone/>
              <a:defRPr sz="1662"/>
            </a:lvl7pPr>
            <a:lvl8pPr marL="2599701" indent="0">
              <a:buNone/>
              <a:defRPr sz="1662"/>
            </a:lvl8pPr>
            <a:lvl9pPr marL="2971087" indent="0">
              <a:buNone/>
              <a:defRPr sz="1662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292"/>
            </a:lvl1pPr>
            <a:lvl2pPr marL="371386" indent="0">
              <a:buNone/>
              <a:defRPr sz="1200"/>
            </a:lvl2pPr>
            <a:lvl3pPr marL="742771" indent="0">
              <a:buNone/>
              <a:defRPr sz="1015"/>
            </a:lvl3pPr>
            <a:lvl4pPr marL="1114158" indent="0">
              <a:buNone/>
              <a:defRPr sz="831"/>
            </a:lvl4pPr>
            <a:lvl5pPr marL="1485543" indent="0">
              <a:buNone/>
              <a:defRPr sz="831"/>
            </a:lvl5pPr>
            <a:lvl6pPr marL="1856929" indent="0">
              <a:buNone/>
              <a:defRPr sz="831"/>
            </a:lvl6pPr>
            <a:lvl7pPr marL="2228314" indent="0">
              <a:buNone/>
              <a:defRPr sz="831"/>
            </a:lvl7pPr>
            <a:lvl8pPr marL="2599701" indent="0">
              <a:buNone/>
              <a:defRPr sz="831"/>
            </a:lvl8pPr>
            <a:lvl9pPr marL="2971087" indent="0">
              <a:buNone/>
              <a:defRPr sz="83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86B-5DE3-4AC5-8C34-38DDA0A089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C55-EF3B-4506-818D-7713F9EA2A2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38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86B-5DE3-4AC5-8C34-38DDA0A089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C55-EF3B-4506-818D-7713F9EA2A2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91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186B-5DE3-4AC5-8C34-38DDA0A089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09/10/2025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C55-EF3B-4506-818D-7713F9EA2A2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6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5B52A-1CD4-40A3-8729-48EE771033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57222-AFAE-4CC4-9048-C6D795358A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6F26A-53B6-467A-8804-D794C8EC8E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62981-5A16-4EE9-BA96-619428A8AC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1AB12-99C0-426B-B04F-908773815D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E54F0-DB2E-4DCD-A02A-8A65B8CB8B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6CB91-02F4-4CDA-9954-374CF14CFA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6132621-5626-4EE7-A60A-75A88A700F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80465" tIns="40232" rIns="80465" bIns="40232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80465" tIns="40232" rIns="80465" bIns="40232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80465" tIns="40232" rIns="80465" bIns="40232" rtlCol="0" anchor="ctr"/>
          <a:lstStyle>
            <a:lvl1pPr algn="l">
              <a:defRPr sz="10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771" fontAlgn="auto">
              <a:spcBef>
                <a:spcPts val="0"/>
              </a:spcBef>
              <a:spcAft>
                <a:spcPts val="0"/>
              </a:spcAft>
            </a:pPr>
            <a:fld id="{1E36186B-5DE3-4AC5-8C34-38DDA0A08963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42771" fontAlgn="auto">
                <a:spcBef>
                  <a:spcPts val="0"/>
                </a:spcBef>
                <a:spcAft>
                  <a:spcPts val="0"/>
                </a:spcAft>
              </a:pPr>
              <a:t>09/10/2025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80465" tIns="40232" rIns="80465" bIns="40232" rtlCol="0" anchor="ctr"/>
          <a:lstStyle>
            <a:lvl1pPr algn="ctr">
              <a:defRPr sz="10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771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80465" tIns="40232" rIns="80465" bIns="40232" rtlCol="0" anchor="ctr"/>
          <a:lstStyle>
            <a:lvl1pPr algn="r">
              <a:defRPr sz="10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771" fontAlgn="auto">
              <a:spcBef>
                <a:spcPts val="0"/>
              </a:spcBef>
              <a:spcAft>
                <a:spcPts val="0"/>
              </a:spcAft>
            </a:pPr>
            <a:fld id="{F4D93C55-EF3B-4506-818D-7713F9EA2A20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42771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11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42771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693" indent="-185693" algn="l" defTabSz="742771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1pPr>
      <a:lvl2pPr marL="557079" indent="-185693" algn="l" defTabSz="74277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928464" indent="-185693" algn="l" defTabSz="74277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99850" indent="-185693" algn="l" defTabSz="74277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4pPr>
      <a:lvl5pPr marL="1671237" indent="-185693" algn="l" defTabSz="74277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5pPr>
      <a:lvl6pPr marL="2042622" indent="-185693" algn="l" defTabSz="74277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6pPr>
      <a:lvl7pPr marL="2414008" indent="-185693" algn="l" defTabSz="74277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7pPr>
      <a:lvl8pPr marL="2785393" indent="-185693" algn="l" defTabSz="74277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3156780" indent="-185693" algn="l" defTabSz="742771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42771" rtl="0" eaLnBrk="1" latinLnBrk="0" hangingPunct="1">
        <a:defRPr sz="1477" kern="1200">
          <a:solidFill>
            <a:schemeClr val="tx1"/>
          </a:solidFill>
          <a:latin typeface="+mn-lt"/>
          <a:ea typeface="+mn-ea"/>
          <a:cs typeface="+mn-cs"/>
        </a:defRPr>
      </a:lvl1pPr>
      <a:lvl2pPr marL="371386" algn="l" defTabSz="742771" rtl="0" eaLnBrk="1" latinLnBrk="0" hangingPunct="1">
        <a:defRPr sz="1477" kern="1200">
          <a:solidFill>
            <a:schemeClr val="tx1"/>
          </a:solidFill>
          <a:latin typeface="+mn-lt"/>
          <a:ea typeface="+mn-ea"/>
          <a:cs typeface="+mn-cs"/>
        </a:defRPr>
      </a:lvl2pPr>
      <a:lvl3pPr marL="742771" algn="l" defTabSz="742771" rtl="0" eaLnBrk="1" latinLnBrk="0" hangingPunct="1">
        <a:defRPr sz="1477" kern="1200">
          <a:solidFill>
            <a:schemeClr val="tx1"/>
          </a:solidFill>
          <a:latin typeface="+mn-lt"/>
          <a:ea typeface="+mn-ea"/>
          <a:cs typeface="+mn-cs"/>
        </a:defRPr>
      </a:lvl3pPr>
      <a:lvl4pPr marL="1114158" algn="l" defTabSz="742771" rtl="0" eaLnBrk="1" latinLnBrk="0" hangingPunct="1">
        <a:defRPr sz="1477" kern="1200">
          <a:solidFill>
            <a:schemeClr val="tx1"/>
          </a:solidFill>
          <a:latin typeface="+mn-lt"/>
          <a:ea typeface="+mn-ea"/>
          <a:cs typeface="+mn-cs"/>
        </a:defRPr>
      </a:lvl4pPr>
      <a:lvl5pPr marL="1485543" algn="l" defTabSz="742771" rtl="0" eaLnBrk="1" latinLnBrk="0" hangingPunct="1">
        <a:defRPr sz="1477" kern="1200">
          <a:solidFill>
            <a:schemeClr val="tx1"/>
          </a:solidFill>
          <a:latin typeface="+mn-lt"/>
          <a:ea typeface="+mn-ea"/>
          <a:cs typeface="+mn-cs"/>
        </a:defRPr>
      </a:lvl5pPr>
      <a:lvl6pPr marL="1856929" algn="l" defTabSz="742771" rtl="0" eaLnBrk="1" latinLnBrk="0" hangingPunct="1">
        <a:defRPr sz="1477" kern="1200">
          <a:solidFill>
            <a:schemeClr val="tx1"/>
          </a:solidFill>
          <a:latin typeface="+mn-lt"/>
          <a:ea typeface="+mn-ea"/>
          <a:cs typeface="+mn-cs"/>
        </a:defRPr>
      </a:lvl6pPr>
      <a:lvl7pPr marL="2228314" algn="l" defTabSz="742771" rtl="0" eaLnBrk="1" latinLnBrk="0" hangingPunct="1">
        <a:defRPr sz="1477" kern="1200">
          <a:solidFill>
            <a:schemeClr val="tx1"/>
          </a:solidFill>
          <a:latin typeface="+mn-lt"/>
          <a:ea typeface="+mn-ea"/>
          <a:cs typeface="+mn-cs"/>
        </a:defRPr>
      </a:lvl7pPr>
      <a:lvl8pPr marL="2599701" algn="l" defTabSz="742771" rtl="0" eaLnBrk="1" latinLnBrk="0" hangingPunct="1">
        <a:defRPr sz="1477" kern="1200">
          <a:solidFill>
            <a:schemeClr val="tx1"/>
          </a:solidFill>
          <a:latin typeface="+mn-lt"/>
          <a:ea typeface="+mn-ea"/>
          <a:cs typeface="+mn-cs"/>
        </a:defRPr>
      </a:lvl8pPr>
      <a:lvl9pPr marL="2971087" algn="l" defTabSz="742771" rtl="0" eaLnBrk="1" latinLnBrk="0" hangingPunct="1">
        <a:defRPr sz="14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2492896"/>
            <a:ext cx="71438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6000" b="1" dirty="0">
                <a:ln w="19050">
                  <a:solidFill>
                    <a:srgbClr val="FF9966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udapest Market" pitchFamily="2" charset="0"/>
                <a:ea typeface="Budapest Market" pitchFamily="2" charset="0"/>
              </a:rPr>
              <a:t>El “saber hacer” </a:t>
            </a:r>
          </a:p>
          <a:p>
            <a:pPr algn="ctr">
              <a:defRPr/>
            </a:pPr>
            <a:r>
              <a:rPr lang="es-ES" sz="6000" b="1" dirty="0">
                <a:ln w="19050">
                  <a:solidFill>
                    <a:srgbClr val="FF9966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udapest Market" pitchFamily="2" charset="0"/>
                <a:ea typeface="Budapest Market" pitchFamily="2" charset="0"/>
              </a:rPr>
              <a:t>del catequista</a:t>
            </a:r>
          </a:p>
        </p:txBody>
      </p:sp>
      <p:grpSp>
        <p:nvGrpSpPr>
          <p:cNvPr id="2051" name="5 Grupo"/>
          <p:cNvGrpSpPr>
            <a:grpSpLocks/>
          </p:cNvGrpSpPr>
          <p:nvPr/>
        </p:nvGrpSpPr>
        <p:grpSpPr bwMode="auto">
          <a:xfrm>
            <a:off x="3786188" y="6500813"/>
            <a:ext cx="5072062" cy="144462"/>
            <a:chOff x="1357290" y="6500834"/>
            <a:chExt cx="5072098" cy="144464"/>
          </a:xfrm>
        </p:grpSpPr>
        <p:cxnSp>
          <p:nvCxnSpPr>
            <p:cNvPr id="7" name="6 Conector recto"/>
            <p:cNvCxnSpPr/>
            <p:nvPr/>
          </p:nvCxnSpPr>
          <p:spPr>
            <a:xfrm>
              <a:off x="1357290" y="6500834"/>
              <a:ext cx="4500594" cy="15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1928794" y="6643711"/>
              <a:ext cx="4500594" cy="15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5 Rectángulo"/>
          <p:cNvSpPr/>
          <p:nvPr/>
        </p:nvSpPr>
        <p:spPr>
          <a:xfrm>
            <a:off x="323528" y="908720"/>
            <a:ext cx="846270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plash" pitchFamily="2" charset="0"/>
              </a:rPr>
              <a:t>PEDAGOGÍA CATEQUÈTICA</a:t>
            </a:r>
          </a:p>
        </p:txBody>
      </p:sp>
      <p:pic>
        <p:nvPicPr>
          <p:cNvPr id="9" name="8 Imagen" descr="Escudo_de_la_Archidiócesis_de_Tole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365104"/>
            <a:ext cx="1941258" cy="192993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FD8917D-7757-1030-1007-CC7A92B4E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4257713"/>
            <a:ext cx="4104456" cy="217139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8001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Diversas formas de la expresión de fe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457200" y="1219200"/>
            <a:ext cx="36576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Confesión DE FE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8600" y="1828800"/>
            <a:ext cx="4191000" cy="2667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ES_tradnl" dirty="0"/>
              <a:t> </a:t>
            </a:r>
            <a:r>
              <a:rPr lang="es-ES_tradnl" b="1" dirty="0"/>
              <a:t>Las diversas respuestas que</a:t>
            </a:r>
          </a:p>
          <a:p>
            <a:pPr algn="ctr"/>
            <a:r>
              <a:rPr lang="es-ES_tradnl" b="1" dirty="0"/>
              <a:t>el sujeto hace de corazón, con </a:t>
            </a:r>
          </a:p>
          <a:p>
            <a:pPr algn="ctr"/>
            <a:r>
              <a:rPr lang="es-ES_tradnl" b="1" dirty="0"/>
              <a:t>su inteligencia y voluntad</a:t>
            </a:r>
          </a:p>
          <a:p>
            <a:pPr algn="ctr"/>
            <a:endParaRPr lang="es-ES" dirty="0"/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5334000" y="1257300"/>
            <a:ext cx="28956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Celebración</a:t>
            </a: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115616" y="4725144"/>
            <a:ext cx="342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Compromiso</a:t>
            </a: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71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>
            <a:off x="2438400" y="2971800"/>
            <a:ext cx="1905000" cy="685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s-ES" sz="2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Creo, Señor...</a:t>
            </a:r>
          </a:p>
        </p:txBody>
      </p:sp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933057"/>
            <a:ext cx="327585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4616" y="2708919"/>
            <a:ext cx="1635893" cy="23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40768" y="3212976"/>
            <a:ext cx="9366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251520" y="537321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Lo descubierto y celebrado se hace vida 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compartiéndolo con otros y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 construyendo el reino de Dios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148064" y="191683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latin typeface="Calibri" pitchFamily="34" charset="0"/>
              </a:rPr>
              <a:t>El grupo celebra su fe por la salvación del Señor en sus vidas</a:t>
            </a:r>
            <a:endParaRPr lang="es-ES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3789040"/>
            <a:ext cx="1449065" cy="202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4653136"/>
            <a:ext cx="1600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653135"/>
            <a:ext cx="2160240" cy="173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5438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Los destinatarios</a:t>
            </a:r>
          </a:p>
        </p:txBody>
      </p:sp>
      <p:sp>
        <p:nvSpPr>
          <p:cNvPr id="13334" name="WordArt 22"/>
          <p:cNvSpPr>
            <a:spLocks noChangeArrowheads="1" noChangeShapeType="1" noTextEdit="1"/>
          </p:cNvSpPr>
          <p:nvPr/>
        </p:nvSpPr>
        <p:spPr bwMode="auto">
          <a:xfrm>
            <a:off x="4067944" y="3501008"/>
            <a:ext cx="4483224" cy="1584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7767"/>
              </a:avLst>
            </a:prstTxWarp>
          </a:bodyPr>
          <a:lstStyle/>
          <a:p>
            <a:pPr algn="ctr"/>
            <a:r>
              <a:rPr lang="es-E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Narrow" pitchFamily="34" charset="0"/>
              </a:rPr>
              <a:t>CONOCER A LOS CATEQUIZANDOS</a:t>
            </a:r>
          </a:p>
          <a:p>
            <a:pPr algn="ctr"/>
            <a:r>
              <a:rPr lang="es-E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Narrow" pitchFamily="34" charset="0"/>
              </a:rPr>
              <a:t>PARA QUERERLOS </a:t>
            </a:r>
          </a:p>
          <a:p>
            <a:pPr algn="ctr"/>
            <a:r>
              <a:rPr lang="es-E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EDUCA QUIEN AMA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55576" y="1412776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7030A0"/>
                </a:solidFill>
                <a:latin typeface="Calibri" pitchFamily="34" charset="0"/>
              </a:rPr>
              <a:t>La necesaria atención a las distintas y variadas situaciones </a:t>
            </a:r>
          </a:p>
          <a:p>
            <a:r>
              <a:rPr lang="es-ES_tradnl" b="1" dirty="0">
                <a:solidFill>
                  <a:srgbClr val="7030A0"/>
                </a:solidFill>
                <a:latin typeface="Calibri" pitchFamily="34" charset="0"/>
              </a:rPr>
              <a:t>de las personas, impulsa a la catequesis a recorrer múltiples caminos para salir a su encuentro y adaptar el mensaje cristiano y la pedagogía de la fe a sus diversas necesidades</a:t>
            </a:r>
            <a:endParaRPr lang="es-ES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5336" y="4509120"/>
            <a:ext cx="2728664" cy="212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23528" y="2606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Commons" pitchFamily="2" charset="0"/>
              </a:rPr>
              <a:t>LOS OBJETIVOS </a:t>
            </a:r>
            <a:r>
              <a:rPr lang="es-ES" dirty="0">
                <a:solidFill>
                  <a:srgbClr val="FF0000"/>
                </a:solidFill>
                <a:latin typeface="Commons" pitchFamily="2" charset="0"/>
              </a:rPr>
              <a:t>(¿Para qué la Catequesis?)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23528" y="105273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6600FF"/>
                </a:solidFill>
                <a:latin typeface="Calibri" pitchFamily="34" charset="0"/>
              </a:rPr>
              <a:t>El </a:t>
            </a:r>
            <a:r>
              <a:rPr lang="es-ES_trad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</a:t>
            </a:r>
            <a:r>
              <a:rPr lang="es-ES_tradnl" b="1" dirty="0">
                <a:solidFill>
                  <a:srgbClr val="6600FF"/>
                </a:solidFill>
                <a:latin typeface="Calibri" pitchFamily="34" charset="0"/>
              </a:rPr>
              <a:t> es aquello que se quiere conseguir. Pueden ser…. </a:t>
            </a:r>
          </a:p>
          <a:p>
            <a:r>
              <a:rPr lang="es-ES_tradnl" sz="2800" b="1" dirty="0">
                <a:solidFill>
                  <a:srgbClr val="002060"/>
                </a:solidFill>
                <a:latin typeface="Calibri" pitchFamily="34" charset="0"/>
              </a:rPr>
              <a:t>Conocimiento</a:t>
            </a:r>
            <a:r>
              <a:rPr lang="es-ES_tradnl" sz="2800" b="1" dirty="0">
                <a:solidFill>
                  <a:srgbClr val="6600FF"/>
                </a:solidFill>
                <a:latin typeface="Calibri" pitchFamily="34" charset="0"/>
              </a:rPr>
              <a:t> (mensaje); </a:t>
            </a:r>
            <a:r>
              <a:rPr lang="es-ES_tradnl" sz="2800" b="1" dirty="0">
                <a:solidFill>
                  <a:srgbClr val="002060"/>
                </a:solidFill>
                <a:latin typeface="Calibri" pitchFamily="34" charset="0"/>
              </a:rPr>
              <a:t>Interiorización </a:t>
            </a:r>
            <a:r>
              <a:rPr lang="es-ES_tradnl" sz="2800" b="1" dirty="0">
                <a:solidFill>
                  <a:srgbClr val="6600FF"/>
                </a:solidFill>
                <a:latin typeface="Calibri" pitchFamily="34" charset="0"/>
              </a:rPr>
              <a:t>(Adhesión a la Palabra de Dios); </a:t>
            </a:r>
            <a:r>
              <a:rPr lang="es-ES_tradnl" sz="2800" b="1" dirty="0">
                <a:solidFill>
                  <a:srgbClr val="002060"/>
                </a:solidFill>
                <a:latin typeface="Calibri" pitchFamily="34" charset="0"/>
              </a:rPr>
              <a:t>Actitud</a:t>
            </a:r>
            <a:r>
              <a:rPr lang="es-ES_tradnl" sz="2800" b="1" dirty="0">
                <a:solidFill>
                  <a:srgbClr val="6600FF"/>
                </a:solidFill>
                <a:latin typeface="Calibri" pitchFamily="34" charset="0"/>
              </a:rPr>
              <a:t> (Compromiso o actitudes a suscitar)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314096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660066"/>
                </a:solidFill>
                <a:latin typeface="Calibri" pitchFamily="34" charset="0"/>
              </a:rPr>
              <a:t>Tendremos, primero, los </a:t>
            </a:r>
            <a:r>
              <a:rPr lang="es-E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Objetivos Generales </a:t>
            </a:r>
            <a:r>
              <a:rPr lang="es-ES" sz="2800" b="1" dirty="0">
                <a:solidFill>
                  <a:srgbClr val="660066"/>
                </a:solidFill>
                <a:latin typeface="Calibri" pitchFamily="34" charset="0"/>
              </a:rPr>
              <a:t>(</a:t>
            </a:r>
            <a:r>
              <a:rPr lang="es-ES" sz="2800" b="1" i="1" dirty="0">
                <a:solidFill>
                  <a:srgbClr val="660066"/>
                </a:solidFill>
                <a:latin typeface="Calibri" pitchFamily="34" charset="0"/>
              </a:rPr>
              <a:t>de todo el acto catequético</a:t>
            </a:r>
            <a:r>
              <a:rPr lang="es-ES" sz="2800" b="1" dirty="0">
                <a:solidFill>
                  <a:srgbClr val="660066"/>
                </a:solidFill>
                <a:latin typeface="Calibri" pitchFamily="34" charset="0"/>
              </a:rPr>
              <a:t>)</a:t>
            </a:r>
          </a:p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Y los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Objetivos Específicos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s-ES" sz="28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de cada sesión de catequesis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95536" y="4797152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Si no se sabe a dónde se va, o no se llega o se llega tarde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52534"/>
              </p:ext>
            </p:extLst>
          </p:nvPr>
        </p:nvGraphicFramePr>
        <p:xfrm>
          <a:off x="323528" y="1614315"/>
          <a:ext cx="8496943" cy="4680519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8215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Etapa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Edad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Catecismo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Material complementario</a:t>
                      </a:r>
                      <a:endParaRPr lang="es-ES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946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Despertar religioso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alibri"/>
                          <a:ea typeface="Calibri"/>
                          <a:cs typeface="Times New Roman"/>
                        </a:rPr>
                        <a:t>0 a 6 años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i="1" dirty="0">
                          <a:latin typeface="Calibri"/>
                          <a:ea typeface="Calibri"/>
                          <a:cs typeface="Times New Roman"/>
                        </a:rPr>
                        <a:t>Los primeros pasos en la fe</a:t>
                      </a:r>
                      <a:endParaRPr lang="es-E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206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Guía básica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>
                        <a:solidFill>
                          <a:srgbClr val="00206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Recursos catequéticos de la Conferencia Episcopal Española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dirty="0">
                        <a:solidFill>
                          <a:srgbClr val="FF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Programación parroquial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67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Preparación para la Comunión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alibri"/>
                          <a:ea typeface="Calibri"/>
                          <a:cs typeface="Times New Roman"/>
                        </a:rPr>
                        <a:t>7 a 9 años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i="1" dirty="0">
                          <a:latin typeface="Calibri"/>
                          <a:ea typeface="Calibri"/>
                          <a:cs typeface="Times New Roman"/>
                        </a:rPr>
                        <a:t>Jesús es el Señor</a:t>
                      </a:r>
                      <a:endParaRPr lang="es-E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567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Preparación para la Confirmación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alibri"/>
                          <a:ea typeface="Calibri"/>
                          <a:cs typeface="Times New Roman"/>
                        </a:rPr>
                        <a:t>10 a 16 años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i="1" dirty="0">
                          <a:latin typeface="Calibri"/>
                          <a:ea typeface="Calibri"/>
                          <a:cs typeface="Times New Roman"/>
                        </a:rPr>
                        <a:t>Testigos del Señor</a:t>
                      </a:r>
                      <a:endParaRPr lang="es-E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51520" y="26064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ln/>
                <a:solidFill>
                  <a:srgbClr val="660066"/>
                </a:solidFill>
                <a:latin typeface="Arial Rounded MT Bold" pitchFamily="34" charset="0"/>
              </a:rPr>
              <a:t>Para preparar bien las catequesis…</a:t>
            </a:r>
          </a:p>
          <a:p>
            <a:pPr algn="ctr"/>
            <a:r>
              <a:rPr lang="es-ES_tradnl" b="1" dirty="0">
                <a:ln/>
                <a:solidFill>
                  <a:srgbClr val="660066"/>
                </a:solidFill>
                <a:latin typeface="Arial Rounded MT Bold" pitchFamily="34" charset="0"/>
              </a:rPr>
              <a:t>Conocer bien los materiales con los que trabajamos</a:t>
            </a:r>
            <a:endParaRPr lang="es-E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1520" y="1484785"/>
          <a:ext cx="8666066" cy="5236236"/>
        </p:xfrm>
        <a:graphic>
          <a:graphicData uri="http://schemas.openxmlformats.org/drawingml/2006/table">
            <a:tbl>
              <a:tblPr/>
              <a:tblGrid>
                <a:gridCol w="1845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519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Etapa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Temas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Contenido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Entregas o ritos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1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Calibri"/>
                          <a:ea typeface="Calibri"/>
                          <a:cs typeface="Times New Roman"/>
                        </a:rPr>
                        <a:t>Despertar religioso</a:t>
                      </a: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Primer anuncio de Dios</a:t>
                      </a: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Una presentación sencilla de Dios, Jesucristo y la Iglesia. </a:t>
                      </a: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77" marR="67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91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Calibri"/>
                          <a:ea typeface="Calibri"/>
                          <a:cs typeface="Times New Roman"/>
                        </a:rPr>
                        <a:t>Primer anuncio</a:t>
                      </a: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Dios Padre</a:t>
                      </a: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938" lvl="0" indent="-261938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Ser cristiano es amar a Jesús y a Jesús lo conocemos en la Iglesia.</a:t>
                      </a:r>
                    </a:p>
                    <a:p>
                      <a:pPr marL="261938" lvl="0" indent="-261938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Dios Padre se hace presente en nuestra historia porque nos ama.</a:t>
                      </a:r>
                    </a:p>
                    <a:p>
                      <a:pPr marL="261938" lvl="0" indent="-261938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Jesús es el Hijo de Dios que viene a salvarnos.</a:t>
                      </a: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Renovación de las promesas bautismales</a:t>
                      </a: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943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Calibri"/>
                          <a:ea typeface="Calibri"/>
                          <a:cs typeface="Times New Roman"/>
                        </a:rPr>
                        <a:t>Encuentro personal con el Señor</a:t>
                      </a: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La persona de Jesucristo</a:t>
                      </a: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Conocer a Jesús y propiciar el encuentro con Él. </a:t>
                      </a: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Acogida en la comunidad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Entrega de la Cruz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Primera Confesión</a:t>
                      </a: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254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Calibri"/>
                          <a:ea typeface="Calibri"/>
                          <a:cs typeface="Times New Roman"/>
                        </a:rPr>
                        <a:t>Descubrimiento de Jesús en la Iglesia</a:t>
                      </a: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Los sacramentos y las obras del Espíritu</a:t>
                      </a: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Profundizar en el conocimiento de Jesucristo y ayudarle a reconocer su presencia en los sacramentos, especialmente en la Eucaristía.</a:t>
                      </a: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Entrega de los mandamientos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Primera Comunión</a:t>
                      </a:r>
                    </a:p>
                  </a:txBody>
                  <a:tcPr marL="67377" marR="67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3528" y="188640"/>
            <a:ext cx="84969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s-ES_tradnl" sz="4400" b="1" dirty="0">
                <a:ln/>
                <a:solidFill>
                  <a:srgbClr val="7030A0"/>
                </a:solidFill>
                <a:latin typeface="Arial Rounded MT Bold" pitchFamily="34" charset="0"/>
              </a:rPr>
              <a:t>Conocer bien los contenidos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s-ES_tradnl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</a:rPr>
              <a:t>- Para la Primera Comunión -</a:t>
            </a:r>
            <a:endParaRPr lang="es-ES" sz="36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67544" y="285293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Jesucristo es la Luz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3200" dirty="0">
                <a:latin typeface="Calibri" pitchFamily="34" charset="0"/>
              </a:rPr>
              <a:t>(Liturgia de la Luz)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Jesucristo es la Palabra </a:t>
            </a:r>
            <a:r>
              <a:rPr lang="es-ES" sz="3200" dirty="0">
                <a:latin typeface="Calibri" pitchFamily="34" charset="0"/>
              </a:rPr>
              <a:t>(Liturgia de la Palabra. Antiguo Testamento)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Jesucristo es la Verdad </a:t>
            </a:r>
            <a:r>
              <a:rPr lang="es-ES" sz="3200" dirty="0">
                <a:latin typeface="Calibri" pitchFamily="34" charset="0"/>
              </a:rPr>
              <a:t>(Liturgia de la Palabra. Nuevo Testamento)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Jesucristo es la Vida </a:t>
            </a:r>
            <a:r>
              <a:rPr lang="es-ES" sz="3200" dirty="0">
                <a:latin typeface="Calibri" pitchFamily="34" charset="0"/>
              </a:rPr>
              <a:t>(Liturgia bautismal)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Jesucristo es el Camino </a:t>
            </a:r>
            <a:r>
              <a:rPr lang="es-ES" sz="3200" dirty="0">
                <a:latin typeface="Calibri" pitchFamily="34" charset="0"/>
              </a:rPr>
              <a:t>(Liturgia eucarística)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11560" y="162880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alibri" pitchFamily="34" charset="0"/>
              </a:rPr>
              <a:t>El catecismo </a:t>
            </a:r>
            <a:r>
              <a:rPr lang="es-ES" sz="2800" b="1" i="1" dirty="0">
                <a:solidFill>
                  <a:srgbClr val="002060"/>
                </a:solidFill>
                <a:latin typeface="Calibri" pitchFamily="34" charset="0"/>
              </a:rPr>
              <a:t>Testigos del Señor</a:t>
            </a:r>
            <a:r>
              <a:rPr lang="es-ES" sz="28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ES" sz="2800" dirty="0">
                <a:latin typeface="Calibri" pitchFamily="34" charset="0"/>
              </a:rPr>
              <a:t>se estructura siguiendo las cuatro partes de la </a:t>
            </a:r>
            <a:r>
              <a:rPr lang="es-ES" sz="2800" b="1" dirty="0">
                <a:solidFill>
                  <a:srgbClr val="002060"/>
                </a:solidFill>
                <a:latin typeface="Calibri" pitchFamily="34" charset="0"/>
              </a:rPr>
              <a:t>Vigilia Pascual</a:t>
            </a:r>
            <a:r>
              <a:rPr lang="es-ES" sz="2800" dirty="0">
                <a:latin typeface="Calibri" pitchFamily="34" charset="0"/>
              </a:rPr>
              <a:t>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3528" y="188640"/>
            <a:ext cx="84969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s-ES_tradnl" sz="4400" b="1" dirty="0">
                <a:ln/>
                <a:solidFill>
                  <a:srgbClr val="7030A0"/>
                </a:solidFill>
                <a:latin typeface="Arial Rounded MT Bold" pitchFamily="34" charset="0"/>
              </a:rPr>
              <a:t>Conocer bien los contenidos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s-ES_tradnl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</a:rPr>
              <a:t>- Para la Confirmación -</a:t>
            </a:r>
            <a:endParaRPr lang="es-ES" sz="36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56949" y="1556793"/>
          <a:ext cx="8830101" cy="5047872"/>
        </p:xfrm>
        <a:graphic>
          <a:graphicData uri="http://schemas.openxmlformats.org/drawingml/2006/table">
            <a:tbl>
              <a:tblPr/>
              <a:tblGrid>
                <a:gridCol w="182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965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Etapa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Objetivos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Contenido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Entregas o ritos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423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alibri"/>
                          <a:ea typeface="Calibri"/>
                          <a:cs typeface="Times New Roman"/>
                        </a:rPr>
                        <a:t>Síntesis de la fe (I)</a:t>
                      </a: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Pertenecer a la Iglesia y descubrir las acciones de Dios</a:t>
                      </a: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Presentar el modo de vivir del cristiano a la luz de la Vigilia Pascual.</a:t>
                      </a:r>
                    </a:p>
                    <a:p>
                      <a:pPr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La historia de la salvación</a:t>
                      </a: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libri"/>
                          <a:ea typeface="Calibri"/>
                          <a:cs typeface="Times New Roman"/>
                        </a:rPr>
                        <a:t>Entrega del catecismo</a:t>
                      </a: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423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alibri"/>
                          <a:ea typeface="Calibri"/>
                          <a:cs typeface="Times New Roman"/>
                        </a:rPr>
                        <a:t>Síntesis de la fe (II)</a:t>
                      </a: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Profundizar las verdades fundamentales de la fe </a:t>
                      </a: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Recorrido completo por el Credo</a:t>
                      </a: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Conmemoración del bautismo</a:t>
                      </a: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997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Calibri"/>
                          <a:ea typeface="Calibri"/>
                          <a:cs typeface="Times New Roman"/>
                        </a:rPr>
                        <a:t>Personalización de la fe</a:t>
                      </a: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Formar la conciencia moral y descubrir los valores cristianos para incorporarlos a la propia vida</a:t>
                      </a: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Los mandamientos.</a:t>
                      </a:r>
                    </a:p>
                    <a:p>
                      <a:pPr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El testimonio de algunos santos. </a:t>
                      </a:r>
                    </a:p>
                    <a:p>
                      <a:pPr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Preparación inmediata para la celebración de la Confirmación</a:t>
                      </a: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Entrega del mandamiento del amor</a:t>
                      </a:r>
                    </a:p>
                    <a:p>
                      <a:pPr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Entrega de las bienaventuranzas. </a:t>
                      </a:r>
                    </a:p>
                    <a:p>
                      <a:pPr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libri"/>
                          <a:ea typeface="Calibri"/>
                          <a:cs typeface="Times New Roman"/>
                        </a:rPr>
                        <a:t>Sacramento de la Confirmación</a:t>
                      </a:r>
                    </a:p>
                  </a:txBody>
                  <a:tcPr marL="65955" marR="65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23528" y="188640"/>
            <a:ext cx="84969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s-ES_tradnl" sz="4400" b="1" dirty="0">
                <a:ln/>
                <a:solidFill>
                  <a:srgbClr val="7030A0"/>
                </a:solidFill>
                <a:latin typeface="Arial Rounded MT Bold" pitchFamily="34" charset="0"/>
              </a:rPr>
              <a:t>Conocer bien los contenidos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s-ES_tradnl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itchFamily="34" charset="0"/>
              </a:rPr>
              <a:t>Para la Confirmación</a:t>
            </a:r>
            <a:endParaRPr lang="es-ES" sz="36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048878" y="2221434"/>
          <a:ext cx="7843602" cy="1639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1048877" y="4165650"/>
          <a:ext cx="7771595" cy="1639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55234C2B-42AE-42AC-99A6-7AAF42AB2125}"/>
              </a:ext>
            </a:extLst>
          </p:cNvPr>
          <p:cNvSpPr txBox="1">
            <a:spLocks/>
          </p:cNvSpPr>
          <p:nvPr/>
        </p:nvSpPr>
        <p:spPr>
          <a:xfrm>
            <a:off x="395536" y="208678"/>
            <a:ext cx="7488832" cy="1080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000" b="1" dirty="0">
                <a:ln/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Métodos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069342824"/>
              </p:ext>
            </p:extLst>
          </p:nvPr>
        </p:nvGraphicFramePr>
        <p:xfrm>
          <a:off x="-180528" y="764704"/>
          <a:ext cx="95050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FC8CB4-1BD8-46FA-A2A8-E6A8060BA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87FC8CB4-1BD8-46FA-A2A8-E6A8060BA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87FC8CB4-1BD8-46FA-A2A8-E6A8060BA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graphicEl>
                                              <a:dgm id="{87FC8CB4-1BD8-46FA-A2A8-E6A8060BA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DF248E1-C65E-4669-ADEF-C0AFF231C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graphicEl>
                                              <a:dgm id="{7DF248E1-C65E-4669-ADEF-C0AFF231C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7DF248E1-C65E-4669-ADEF-C0AFF231C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graphicEl>
                                              <a:dgm id="{7DF248E1-C65E-4669-ADEF-C0AFF231C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573163-DE6E-41A5-B5EB-DB8A58A38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34573163-DE6E-41A5-B5EB-DB8A58A38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34573163-DE6E-41A5-B5EB-DB8A58A38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34573163-DE6E-41A5-B5EB-DB8A58A38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5A39C4-36F5-478A-80BF-256C91B32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1F5A39C4-36F5-478A-80BF-256C91B32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1F5A39C4-36F5-478A-80BF-256C91B32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1F5A39C4-36F5-478A-80BF-256C91B32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79290F-3569-4D80-AE52-2E1C1EA98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EE79290F-3569-4D80-AE52-2E1C1EA98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graphicEl>
                                              <a:dgm id="{EE79290F-3569-4D80-AE52-2E1C1EA98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EE79290F-3569-4D80-AE52-2E1C1EA98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0D63369-1E12-4FA1-96BF-6A9B90756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E0D63369-1E12-4FA1-96BF-6A9B90756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E0D63369-1E12-4FA1-96BF-6A9B90756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E0D63369-1E12-4FA1-96BF-6A9B90756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72C7B33-0731-4A91-8041-DF77E715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D72C7B33-0731-4A91-8041-DF77E715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D72C7B33-0731-4A91-8041-DF77E715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D72C7B33-0731-4A91-8041-DF77E715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7054F7E-9E2E-4E85-A442-DDE9AA39C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67054F7E-9E2E-4E85-A442-DDE9AA39C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67054F7E-9E2E-4E85-A442-DDE9AA39C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graphicEl>
                                              <a:dgm id="{67054F7E-9E2E-4E85-A442-DDE9AA39C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44E695-AF01-4EF0-B170-35756D21A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graphicEl>
                                              <a:dgm id="{8B44E695-AF01-4EF0-B170-35756D21A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graphicEl>
                                              <a:dgm id="{8B44E695-AF01-4EF0-B170-35756D21A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8B44E695-AF01-4EF0-B170-35756D21A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95536" y="2276872"/>
            <a:ext cx="2606675" cy="90182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ES_tradnl" b="1" dirty="0">
                <a:latin typeface="Calibri" pitchFamily="34" charset="0"/>
              </a:rPr>
              <a:t>ORACIÓN POR LOS 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CATEQUIZANDOS</a:t>
            </a:r>
            <a:endParaRPr lang="es-ES" b="1" dirty="0">
              <a:latin typeface="Calibri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954960" y="1210071"/>
            <a:ext cx="3189040" cy="15367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ES_tradnl" b="1" dirty="0">
                <a:latin typeface="Calibri" pitchFamily="34" charset="0"/>
              </a:rPr>
              <a:t>¿QUÉ VOY 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A  NECESITAR?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Biblia, Catecismo,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 Guía, otros materiales..</a:t>
            </a:r>
            <a:endParaRPr lang="es-ES" b="1" dirty="0">
              <a:latin typeface="Calibri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65361" y="3394719"/>
            <a:ext cx="2416175" cy="15840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ES_tradnl" b="1" dirty="0">
                <a:latin typeface="Calibri" pitchFamily="34" charset="0"/>
              </a:rPr>
              <a:t>PREPARACIÓN 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REPOSADA</a:t>
            </a:r>
          </a:p>
          <a:p>
            <a:pPr algn="ctr"/>
            <a:r>
              <a:rPr lang="es-ES_tradnl" b="1" dirty="0">
                <a:solidFill>
                  <a:srgbClr val="C00000"/>
                </a:solidFill>
                <a:latin typeface="Calibri" pitchFamily="34" charset="0"/>
              </a:rPr>
              <a:t>¿QUÉ ME DICE </a:t>
            </a:r>
          </a:p>
          <a:p>
            <a:pPr algn="ctr"/>
            <a:r>
              <a:rPr lang="es-ES_tradnl" b="1" dirty="0">
                <a:solidFill>
                  <a:srgbClr val="C00000"/>
                </a:solidFill>
                <a:latin typeface="Calibri" pitchFamily="34" charset="0"/>
              </a:rPr>
              <a:t>A MÍ EL TEMA?</a:t>
            </a:r>
            <a:endParaRPr lang="es-E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810672" y="2746647"/>
            <a:ext cx="11430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1403648" y="332656"/>
            <a:ext cx="60960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CONSEJOS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 flipH="1" flipV="1">
            <a:off x="2066256" y="1738535"/>
            <a:ext cx="10668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2654 h 21600"/>
              <a:gd name="T20" fmla="*/ 1887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963" y="0"/>
                </a:moveTo>
                <a:lnTo>
                  <a:pt x="8325" y="7200"/>
                </a:lnTo>
                <a:lnTo>
                  <a:pt x="11055" y="7200"/>
                </a:lnTo>
                <a:lnTo>
                  <a:pt x="11055" y="12654"/>
                </a:lnTo>
                <a:lnTo>
                  <a:pt x="0" y="12654"/>
                </a:lnTo>
                <a:lnTo>
                  <a:pt x="0" y="21600"/>
                </a:lnTo>
                <a:lnTo>
                  <a:pt x="18870" y="21600"/>
                </a:lnTo>
                <a:lnTo>
                  <a:pt x="18870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3" name="WordArt 15"/>
          <p:cNvSpPr>
            <a:spLocks noChangeArrowheads="1" noChangeShapeType="1" noTextEdit="1"/>
          </p:cNvSpPr>
          <p:nvPr/>
        </p:nvSpPr>
        <p:spPr bwMode="auto">
          <a:xfrm>
            <a:off x="4299199" y="3610371"/>
            <a:ext cx="3868737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Black"/>
            </a:endParaRPr>
          </a:p>
        </p:txBody>
      </p:sp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 rot="20166712">
            <a:off x="2753714" y="4145336"/>
            <a:ext cx="3311525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CARIÑO Y RESPETO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186736" y="3682751"/>
            <a:ext cx="2743200" cy="187230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s-ES" sz="2800" b="1" dirty="0">
                <a:latin typeface="Calibri" pitchFamily="34" charset="0"/>
              </a:rPr>
              <a:t>CUIDAR  EL CLIMA </a:t>
            </a:r>
          </a:p>
          <a:p>
            <a:pPr algn="ctr"/>
            <a:r>
              <a:rPr lang="es-ES" sz="2800" b="1" dirty="0">
                <a:latin typeface="Calibri" pitchFamily="34" charset="0"/>
              </a:rPr>
              <a:t>DE ORACIÓN. </a:t>
            </a:r>
          </a:p>
          <a:p>
            <a:pPr algn="ctr"/>
            <a:r>
              <a:rPr lang="es-ES" sz="2800" b="1" dirty="0">
                <a:latin typeface="Calibri" pitchFamily="34" charset="0"/>
              </a:rPr>
              <a:t>AMBIENTE</a:t>
            </a:r>
          </a:p>
          <a:p>
            <a:pPr algn="ctr"/>
            <a:r>
              <a:rPr lang="es-ES" sz="2800" b="1" dirty="0">
                <a:latin typeface="Calibri" pitchFamily="34" charset="0"/>
              </a:rPr>
              <a:t>DE CALMA</a:t>
            </a:r>
          </a:p>
        </p:txBody>
      </p:sp>
      <p:pic>
        <p:nvPicPr>
          <p:cNvPr id="184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6376" y="1522511"/>
            <a:ext cx="266541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1043608" y="5773895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IMPORTANTE LA REVISIÓN DE LA TAREA DE FORMA PERSONAL Y COMUNITARIA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22 Grupo"/>
          <p:cNvGrpSpPr>
            <a:grpSpLocks/>
          </p:cNvGrpSpPr>
          <p:nvPr/>
        </p:nvGrpSpPr>
        <p:grpSpPr bwMode="auto">
          <a:xfrm>
            <a:off x="1357313" y="6643688"/>
            <a:ext cx="4857750" cy="144462"/>
            <a:chOff x="1357290" y="6500834"/>
            <a:chExt cx="4857784" cy="144464"/>
          </a:xfrm>
        </p:grpSpPr>
        <p:cxnSp>
          <p:nvCxnSpPr>
            <p:cNvPr id="17" name="16 Conector recto"/>
            <p:cNvCxnSpPr/>
            <p:nvPr/>
          </p:nvCxnSpPr>
          <p:spPr>
            <a:xfrm>
              <a:off x="1357290" y="6500834"/>
              <a:ext cx="4500593" cy="15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1714479" y="6643711"/>
              <a:ext cx="4500595" cy="15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CuadroTexto"/>
          <p:cNvSpPr txBox="1"/>
          <p:nvPr/>
        </p:nvSpPr>
        <p:spPr>
          <a:xfrm>
            <a:off x="755576" y="1268760"/>
            <a:ext cx="70565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rgbClr val="3366FF"/>
                </a:solidFill>
                <a:latin typeface="Arial Black" pitchFamily="34" charset="0"/>
              </a:rPr>
              <a:t>Acción eclesial para iniciar, formar y forjar cristianos en la comunidad eclesial.</a:t>
            </a:r>
          </a:p>
          <a:p>
            <a:pPr>
              <a:defRPr/>
            </a:pPr>
            <a:r>
              <a:rPr lang="es-ES" sz="2800" dirty="0">
                <a:solidFill>
                  <a:srgbClr val="3366FF"/>
                </a:solidFill>
                <a:latin typeface="Arial Black" pitchFamily="34" charset="0"/>
              </a:rPr>
              <a:t>Resonar el eco de la Pascua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827584" y="3861048"/>
            <a:ext cx="75608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  <a:latin typeface="Arial Black" pitchFamily="34" charset="0"/>
              </a:rPr>
              <a:t>El fin definitivo de la catequesis es poner a uno, no sólo en contacto, </a:t>
            </a:r>
            <a:r>
              <a:rPr lang="es-ES" sz="2800" u="sng" dirty="0">
                <a:solidFill>
                  <a:srgbClr val="C00000"/>
                </a:solidFill>
                <a:latin typeface="Arial Black" pitchFamily="34" charset="0"/>
              </a:rPr>
              <a:t>sino en comunión</a:t>
            </a:r>
            <a:r>
              <a:rPr lang="es-ES" sz="2800" dirty="0">
                <a:solidFill>
                  <a:srgbClr val="C00000"/>
                </a:solidFill>
                <a:latin typeface="Arial Black" pitchFamily="34" charset="0"/>
              </a:rPr>
              <a:t>, en intimidad con Jesucristo.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1560" y="3068960"/>
            <a:ext cx="5788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400" b="1" dirty="0">
                <a:ln w="12700">
                  <a:solidFill>
                    <a:srgbClr val="FF9966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udapest Market" pitchFamily="2" charset="0"/>
                <a:ea typeface="Budapest Market" pitchFamily="2" charset="0"/>
              </a:rPr>
              <a:t>¿Cuál es su finalidad?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39552" y="404664"/>
            <a:ext cx="5985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400" b="1" dirty="0">
                <a:ln w="12700">
                  <a:solidFill>
                    <a:srgbClr val="FF9966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udapest Market" pitchFamily="2" charset="0"/>
                <a:ea typeface="Budapest Market" pitchFamily="2" charset="0"/>
              </a:rPr>
              <a:t>¿Qué es la catequesis?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700808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Calibri" pitchFamily="34" charset="0"/>
              </a:rPr>
              <a:t>La tarea de la catequesis nunca ha sido fácil.</a:t>
            </a:r>
          </a:p>
          <a:p>
            <a:endParaRPr lang="es-ES" sz="2800" dirty="0">
              <a:latin typeface="Calibri" pitchFamily="34" charset="0"/>
            </a:endParaRPr>
          </a:p>
          <a:p>
            <a:r>
              <a:rPr lang="es-ES" sz="2800" b="1" dirty="0">
                <a:latin typeface="Calibri" pitchFamily="34" charset="0"/>
              </a:rPr>
              <a:t>Tenemos cambios muy profundos y rápidos en las nuevas  generaciones, más de lo que nos da tiempo a asimilar. Pero es a ellos a quienes debemos acompañar (</a:t>
            </a:r>
            <a:r>
              <a:rPr lang="es-ES" sz="2800" b="1" dirty="0">
                <a:solidFill>
                  <a:srgbClr val="C00000"/>
                </a:solidFill>
                <a:latin typeface="Calibri" pitchFamily="34" charset="0"/>
              </a:rPr>
              <a:t>Este es el saber hacer</a:t>
            </a:r>
            <a:r>
              <a:rPr lang="es-ES" sz="2800" b="1" dirty="0">
                <a:latin typeface="Calibri" pitchFamily="34" charset="0"/>
              </a:rPr>
              <a:t>), como el Señor en el camino de Emaús.</a:t>
            </a:r>
          </a:p>
          <a:p>
            <a:endParaRPr lang="es-ES" sz="2800" b="1" dirty="0">
              <a:latin typeface="Calibri" pitchFamily="34" charset="0"/>
            </a:endParaRPr>
          </a:p>
          <a:p>
            <a:pPr algn="ctr"/>
            <a:r>
              <a:rPr lang="es-ES" sz="2800" b="1" dirty="0">
                <a:latin typeface="Calibri" pitchFamily="34" charset="0"/>
              </a:rPr>
              <a:t>Para ello: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4046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mons" pitchFamily="2" charset="0"/>
              </a:rPr>
              <a:t>A modo de Conclusión…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83195" y="827533"/>
            <a:ext cx="6691745" cy="3086337"/>
          </a:xfrm>
          <a:prstGeom prst="rect">
            <a:avLst/>
          </a:prstGeom>
          <a:noFill/>
        </p:spPr>
        <p:txBody>
          <a:bodyPr wrap="square" lIns="74275" tIns="37137" rIns="74275" bIns="37137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4892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Calibri"/>
              </a:rPr>
              <a:t>Los Catecismos utilizados para la Iniciación Cristiana de niños y adolescentes</a:t>
            </a:r>
          </a:p>
        </p:txBody>
      </p:sp>
      <p:pic>
        <p:nvPicPr>
          <p:cNvPr id="5" name="4 Imagen" descr="Testigosdelseñ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1187" y="4028552"/>
            <a:ext cx="2254821" cy="2270927"/>
          </a:xfrm>
          <a:prstGeom prst="rect">
            <a:avLst/>
          </a:prstGeom>
        </p:spPr>
      </p:pic>
      <p:pic>
        <p:nvPicPr>
          <p:cNvPr id="7" name="6 Imagen" descr="Mi_encuentro_con_el_Señ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548" y="4136672"/>
            <a:ext cx="3496827" cy="2203001"/>
          </a:xfrm>
          <a:prstGeom prst="rect">
            <a:avLst/>
          </a:prstGeom>
        </p:spPr>
      </p:pic>
      <p:pic>
        <p:nvPicPr>
          <p:cNvPr id="8" name="7 Imagen" descr="comisiones_ensenanza_catequesis_catecismo_IniciacionPorta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5910" y="4082143"/>
            <a:ext cx="2032997" cy="23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8197" y="1090280"/>
            <a:ext cx="8629650" cy="2743166"/>
          </a:xfrm>
          <a:prstGeom prst="rect">
            <a:avLst/>
          </a:prstGeom>
          <a:noFill/>
        </p:spPr>
        <p:txBody>
          <a:bodyPr wrap="square" lIns="74275" tIns="37137" rIns="74275" bIns="37137" rtlCol="0">
            <a:spAutoFit/>
          </a:bodyPr>
          <a:lstStyle/>
          <a:p>
            <a:pPr defTabSz="742771">
              <a:spcBef>
                <a:spcPts val="0"/>
              </a:spcBef>
              <a:spcAft>
                <a:spcPts val="1108"/>
              </a:spcAft>
            </a:pPr>
            <a:r>
              <a:rPr lang="es-ES" sz="2215" dirty="0">
                <a:solidFill>
                  <a:srgbClr val="002060"/>
                </a:solidFill>
                <a:latin typeface="Calibri"/>
              </a:rPr>
              <a:t>Publicado el 24 de julio pasado. Se trata de una reedición, renovada en sus ilustraciones, del libro “</a:t>
            </a:r>
            <a:r>
              <a:rPr lang="es-ES" sz="2215" b="1" dirty="0">
                <a:solidFill>
                  <a:srgbClr val="002060"/>
                </a:solidFill>
                <a:latin typeface="Calibri"/>
              </a:rPr>
              <a:t>Los primeros pasos en la fe</a:t>
            </a:r>
            <a:r>
              <a:rPr lang="es-ES" sz="2215" dirty="0">
                <a:solidFill>
                  <a:srgbClr val="002060"/>
                </a:solidFill>
                <a:latin typeface="Calibri"/>
              </a:rPr>
              <a:t>”.</a:t>
            </a:r>
          </a:p>
          <a:p>
            <a:pPr defTabSz="742771">
              <a:spcBef>
                <a:spcPts val="0"/>
              </a:spcBef>
              <a:spcAft>
                <a:spcPts val="1108"/>
              </a:spcAft>
            </a:pPr>
            <a:r>
              <a:rPr lang="es-ES" sz="2215" dirty="0">
                <a:solidFill>
                  <a:srgbClr val="7030A0"/>
                </a:solidFill>
                <a:latin typeface="Calibri"/>
              </a:rPr>
              <a:t>El texto adquiere categoría de Catecismo tras recibir, como los demás, la aprobación del Pontificio Consejo para la Promoción de la Nueva Evangelización.</a:t>
            </a:r>
          </a:p>
          <a:p>
            <a:pPr defTabSz="742771">
              <a:spcBef>
                <a:spcPts val="0"/>
              </a:spcBef>
              <a:spcAft>
                <a:spcPts val="1108"/>
              </a:spcAft>
            </a:pPr>
            <a:r>
              <a:rPr lang="es-ES" sz="2215" dirty="0">
                <a:solidFill>
                  <a:srgbClr val="002060"/>
                </a:solidFill>
                <a:latin typeface="Calibri"/>
              </a:rPr>
              <a:t>Así, pasa de ser una “</a:t>
            </a:r>
            <a:r>
              <a:rPr lang="es-ES" sz="2215" b="1" dirty="0">
                <a:solidFill>
                  <a:srgbClr val="002060"/>
                </a:solidFill>
                <a:latin typeface="Calibri"/>
              </a:rPr>
              <a:t>herramienta</a:t>
            </a:r>
            <a:r>
              <a:rPr lang="es-ES" sz="2215" dirty="0">
                <a:solidFill>
                  <a:srgbClr val="002060"/>
                </a:solidFill>
                <a:latin typeface="Calibri"/>
              </a:rPr>
              <a:t>” para la catequesis a ser un “</a:t>
            </a:r>
            <a:r>
              <a:rPr lang="es-ES" sz="2215" b="1" dirty="0">
                <a:solidFill>
                  <a:srgbClr val="002060"/>
                </a:solidFill>
                <a:latin typeface="Calibri"/>
              </a:rPr>
              <a:t>documento de fe</a:t>
            </a:r>
            <a:r>
              <a:rPr lang="es-ES" sz="2215" dirty="0">
                <a:solidFill>
                  <a:srgbClr val="002060"/>
                </a:solidFill>
                <a:latin typeface="Calibri"/>
              </a:rPr>
              <a:t>”.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55768" y="260648"/>
            <a:ext cx="8935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tina" pitchFamily="2" charset="0"/>
              </a:rPr>
              <a:t>Mi encuentro con el Señor. Los primeros pasos en la Fe</a:t>
            </a:r>
            <a:endParaRPr lang="es-E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5" name="4 Imagen" descr="Portada Encuentro con el Señor 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9625" y="3429000"/>
            <a:ext cx="2195083" cy="324036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56583" y="4350221"/>
            <a:ext cx="6457741" cy="179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2215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Este catecismo tiene como objetivo acompañar el despertar religioso e iniciar en la fe a los niños y niñas tanto en la familia como en la parroquia. Dispone de una </a:t>
            </a:r>
            <a:r>
              <a:rPr lang="es-ES" sz="2215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Guía básica</a:t>
            </a:r>
            <a:r>
              <a:rPr lang="es-ES" sz="2215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 para el desarrollo de una </a:t>
            </a:r>
            <a:r>
              <a:rPr lang="es-ES" sz="221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catequesis en familia</a:t>
            </a:r>
            <a:r>
              <a:rPr lang="es-ES" sz="2215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8444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7824" y="1681793"/>
            <a:ext cx="8052347" cy="4422882"/>
          </a:xfrm>
        </p:spPr>
        <p:txBody>
          <a:bodyPr>
            <a:noAutofit/>
          </a:bodyPr>
          <a:lstStyle/>
          <a:p>
            <a:pPr marL="527552" indent="-527552">
              <a:buFont typeface="+mj-lt"/>
              <a:buAutoNum type="arabicPeriod"/>
            </a:pPr>
            <a:r>
              <a:rPr lang="es-ES_tradnl" sz="2954" dirty="0"/>
              <a:t>La familia cristiana (</a:t>
            </a:r>
            <a:r>
              <a:rPr lang="es-ES_tradnl" sz="2954" b="1" dirty="0"/>
              <a:t>2 temas</a:t>
            </a:r>
            <a:r>
              <a:rPr lang="es-ES_tradnl" sz="2954" dirty="0"/>
              <a:t>)</a:t>
            </a:r>
            <a:endParaRPr lang="es-ES" sz="2954" dirty="0"/>
          </a:p>
          <a:p>
            <a:pPr marL="527552" indent="-527552">
              <a:buFont typeface="+mj-lt"/>
              <a:buAutoNum type="arabicPeriod"/>
            </a:pPr>
            <a:r>
              <a:rPr lang="es-ES_tradnl" sz="2954" dirty="0"/>
              <a:t>Dios Padre nos quiere mucho y cuida de nosotros (</a:t>
            </a:r>
            <a:r>
              <a:rPr lang="es-ES_tradnl" sz="2954" b="1" dirty="0"/>
              <a:t>6 temas</a:t>
            </a:r>
            <a:r>
              <a:rPr lang="es-ES_tradnl" sz="2954" dirty="0"/>
              <a:t>)</a:t>
            </a:r>
            <a:endParaRPr lang="es-ES" sz="2954" dirty="0"/>
          </a:p>
          <a:p>
            <a:pPr marL="527552" indent="-527552">
              <a:buFont typeface="+mj-lt"/>
              <a:buAutoNum type="arabicPeriod"/>
            </a:pPr>
            <a:r>
              <a:rPr lang="es-ES_tradnl" sz="2954" dirty="0"/>
              <a:t>Dios Padre es amigo de los hombres (</a:t>
            </a:r>
            <a:r>
              <a:rPr lang="es-ES_tradnl" sz="2954" b="1" dirty="0"/>
              <a:t>7 temas</a:t>
            </a:r>
            <a:r>
              <a:rPr lang="es-ES_tradnl" sz="2954" dirty="0"/>
              <a:t>)</a:t>
            </a:r>
            <a:endParaRPr lang="es-ES" sz="2954" dirty="0"/>
          </a:p>
          <a:p>
            <a:pPr marL="527552" indent="-527552">
              <a:buFont typeface="+mj-lt"/>
              <a:buAutoNum type="arabicPeriod"/>
            </a:pPr>
            <a:r>
              <a:rPr lang="es-ES_tradnl" sz="2954" dirty="0"/>
              <a:t>Dios Padre envía a su Hijo Jesús al mundo (</a:t>
            </a:r>
            <a:r>
              <a:rPr lang="es-ES_tradnl" sz="2954" b="1" dirty="0"/>
              <a:t>3 temas</a:t>
            </a:r>
            <a:r>
              <a:rPr lang="es-ES_tradnl" sz="2954" dirty="0"/>
              <a:t>)</a:t>
            </a:r>
          </a:p>
          <a:p>
            <a:pPr marL="527552" indent="-527552">
              <a:buFont typeface="+mj-lt"/>
              <a:buAutoNum type="arabicPeriod"/>
            </a:pPr>
            <a:r>
              <a:rPr lang="es-ES_tradnl" sz="2954" dirty="0"/>
              <a:t>Con Jesús vivimos como hijos de Dios (</a:t>
            </a:r>
            <a:r>
              <a:rPr lang="es-ES_tradnl" sz="2954" b="1" dirty="0"/>
              <a:t>7 temas</a:t>
            </a:r>
            <a:r>
              <a:rPr lang="es-ES_tradnl" sz="2954" dirty="0"/>
              <a:t>)</a:t>
            </a:r>
            <a:endParaRPr lang="es-ES" sz="2954" dirty="0"/>
          </a:p>
          <a:p>
            <a:pPr marL="527552" indent="-527552">
              <a:buFont typeface="+mj-lt"/>
              <a:buAutoNum type="arabicPeriod"/>
            </a:pPr>
            <a:r>
              <a:rPr lang="es-ES_tradnl" sz="2954" dirty="0"/>
              <a:t>Celebramos la alegría se ser hijos de Dios (</a:t>
            </a:r>
            <a:r>
              <a:rPr lang="es-ES_tradnl" sz="2954" b="1" dirty="0"/>
              <a:t>7 temas)</a:t>
            </a:r>
            <a:endParaRPr lang="es-ES" sz="2954" b="1" dirty="0"/>
          </a:p>
        </p:txBody>
      </p:sp>
      <p:grpSp>
        <p:nvGrpSpPr>
          <p:cNvPr id="2" name="Grupo 3"/>
          <p:cNvGrpSpPr/>
          <p:nvPr/>
        </p:nvGrpSpPr>
        <p:grpSpPr>
          <a:xfrm>
            <a:off x="242048" y="163668"/>
            <a:ext cx="8004512" cy="6127695"/>
            <a:chOff x="648861" y="-108444"/>
            <a:chExt cx="10346551" cy="6855669"/>
          </a:xfrm>
        </p:grpSpPr>
        <p:sp>
          <p:nvSpPr>
            <p:cNvPr id="5" name="Arco 4"/>
            <p:cNvSpPr/>
            <p:nvPr/>
          </p:nvSpPr>
          <p:spPr>
            <a:xfrm rot="849856" flipH="1" flipV="1">
              <a:off x="648861" y="4186906"/>
              <a:ext cx="1807284" cy="2560319"/>
            </a:xfrm>
            <a:prstGeom prst="arc">
              <a:avLst>
                <a:gd name="adj1" fmla="val 15151919"/>
                <a:gd name="adj2" fmla="val 3272593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42771" fontAlgn="auto">
                <a:spcBef>
                  <a:spcPts val="0"/>
                </a:spcBef>
                <a:spcAft>
                  <a:spcPts val="0"/>
                </a:spcAft>
              </a:pPr>
              <a:endParaRPr lang="es-ES" sz="1477">
                <a:ln>
                  <a:solidFill>
                    <a:srgbClr val="ED7D31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6" name="Arco 5"/>
            <p:cNvSpPr/>
            <p:nvPr/>
          </p:nvSpPr>
          <p:spPr>
            <a:xfrm rot="18966366" flipV="1">
              <a:off x="9568065" y="-108444"/>
              <a:ext cx="1427347" cy="2624313"/>
            </a:xfrm>
            <a:prstGeom prst="arc">
              <a:avLst>
                <a:gd name="adj1" fmla="val 14626933"/>
                <a:gd name="adj2" fmla="val 2723909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42771" fontAlgn="auto">
                <a:spcBef>
                  <a:spcPts val="0"/>
                </a:spcBef>
                <a:spcAft>
                  <a:spcPts val="0"/>
                </a:spcAft>
              </a:pPr>
              <a:endParaRPr lang="es-ES" sz="1477">
                <a:ln>
                  <a:solidFill>
                    <a:srgbClr val="ED7D31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7" name="Arco 6"/>
            <p:cNvSpPr/>
            <p:nvPr/>
          </p:nvSpPr>
          <p:spPr>
            <a:xfrm rot="849856" flipH="1" flipV="1">
              <a:off x="1036250" y="4467256"/>
              <a:ext cx="1366290" cy="1999619"/>
            </a:xfrm>
            <a:prstGeom prst="arc">
              <a:avLst>
                <a:gd name="adj1" fmla="val 15151919"/>
                <a:gd name="adj2" fmla="val 3272593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42771" fontAlgn="auto">
                <a:spcBef>
                  <a:spcPts val="0"/>
                </a:spcBef>
                <a:spcAft>
                  <a:spcPts val="0"/>
                </a:spcAft>
              </a:pPr>
              <a:endParaRPr lang="es-ES" sz="1477">
                <a:ln>
                  <a:solidFill>
                    <a:srgbClr val="ED7D31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8" name="Arco 7"/>
            <p:cNvSpPr/>
            <p:nvPr/>
          </p:nvSpPr>
          <p:spPr>
            <a:xfrm rot="849856" flipV="1">
              <a:off x="8599237" y="447595"/>
              <a:ext cx="2263403" cy="1737636"/>
            </a:xfrm>
            <a:prstGeom prst="arc">
              <a:avLst>
                <a:gd name="adj1" fmla="val 15151919"/>
                <a:gd name="adj2" fmla="val 3272593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42771" fontAlgn="auto">
                <a:spcBef>
                  <a:spcPts val="0"/>
                </a:spcBef>
                <a:spcAft>
                  <a:spcPts val="0"/>
                </a:spcAft>
              </a:pPr>
              <a:endParaRPr lang="es-ES" sz="1477">
                <a:ln>
                  <a:solidFill>
                    <a:srgbClr val="ED7D31"/>
                  </a:solidFill>
                </a:ln>
                <a:solidFill>
                  <a:prstClr val="black"/>
                </a:solidFill>
              </a:endParaRPr>
            </a:p>
          </p:txBody>
        </p:sp>
      </p:grpSp>
      <p:sp>
        <p:nvSpPr>
          <p:cNvPr id="9" name="8 Rectángulo"/>
          <p:cNvSpPr/>
          <p:nvPr/>
        </p:nvSpPr>
        <p:spPr>
          <a:xfrm>
            <a:off x="327777" y="514104"/>
            <a:ext cx="7251895" cy="111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_tradnl" sz="332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El Catecismo cuenta con 32 temas repartidos en 6 núcleos</a:t>
            </a:r>
            <a:endParaRPr lang="es-ES" sz="332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545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9783" y="1174854"/>
            <a:ext cx="8553346" cy="5287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2041" indent="-422041" defTabSz="742771" fontAlgn="auto">
              <a:lnSpc>
                <a:spcPct val="107000"/>
              </a:lnSpc>
              <a:spcBef>
                <a:spcPts val="0"/>
              </a:spcBef>
              <a:spcAft>
                <a:spcPts val="738"/>
              </a:spcAft>
              <a:buFont typeface="+mj-lt"/>
              <a:buAutoNum type="alphaLcParenR"/>
            </a:pPr>
            <a:r>
              <a:rPr lang="es-ES" sz="2031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encontramos toda la familia: </a:t>
            </a:r>
            <a:r>
              <a:rPr lang="es-ES" sz="203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primer momento de acogida, saludo y presentación general del tema. Es un momento importante, pues se trata de proponer la fe, y la comunicación en la fe se da por irradiación, por contagio, por seducción.</a:t>
            </a:r>
          </a:p>
          <a:p>
            <a:pPr marL="422041" indent="-422041" defTabSz="742771" fontAlgn="auto">
              <a:lnSpc>
                <a:spcPct val="107000"/>
              </a:lnSpc>
              <a:spcBef>
                <a:spcPts val="0"/>
              </a:spcBef>
              <a:spcAft>
                <a:spcPts val="738"/>
              </a:spcAft>
              <a:buFont typeface="+mj-lt"/>
              <a:buAutoNum type="alphaLcParenR"/>
            </a:pPr>
            <a:r>
              <a:rPr lang="es-ES" sz="2031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Compartimos:</a:t>
            </a:r>
            <a:r>
              <a:rPr lang="es-ES" sz="203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el momento de dividir los grupos, los adultos por un lado y los niños por otro, aunque trabajando el mismo tema con su método correspondiente. Este momento aparece dividido en dos partes fácilmente señaladas en la Guía: “</a:t>
            </a:r>
            <a:r>
              <a:rPr lang="es-ES" sz="2031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familia”</a:t>
            </a:r>
            <a:r>
              <a:rPr lang="es-ES" sz="203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“</a:t>
            </a:r>
            <a:r>
              <a:rPr lang="es-ES" sz="2031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los niños”.</a:t>
            </a:r>
            <a:r>
              <a:rPr lang="es-ES" sz="203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22041" indent="-422041" defTabSz="742771" fontAlgn="auto">
              <a:lnSpc>
                <a:spcPct val="107000"/>
              </a:lnSpc>
              <a:spcBef>
                <a:spcPts val="0"/>
              </a:spcBef>
              <a:spcAft>
                <a:spcPts val="738"/>
              </a:spcAft>
              <a:buFont typeface="+mj-lt"/>
              <a:buAutoNum type="alphaLcParenR"/>
            </a:pPr>
            <a:r>
              <a:rPr lang="es-ES" sz="2031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ponemos en camino:</a:t>
            </a:r>
            <a:r>
              <a:rPr lang="es-ES" sz="203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3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este tercer momento se encuentran de nuevo los dos grupos, el de adultos y el de niños, para compartir lo vivido, sacar algunas conclusiones, hacer una oración juntos, en algún caso será celebración, y despedirse hasta el próximo encuentro. Se cuida así una de las características de la catequesis, que sea </a:t>
            </a:r>
            <a:r>
              <a:rPr lang="es-ES" sz="2031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integral </a:t>
            </a:r>
            <a:r>
              <a:rPr lang="es-ES" sz="203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" sz="2031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gradual</a:t>
            </a:r>
            <a:r>
              <a:rPr lang="es-ES" sz="203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mediante una educación en las cuatro dimensiones de la fe: </a:t>
            </a:r>
            <a:r>
              <a:rPr lang="es-ES" sz="2031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creer</a:t>
            </a:r>
            <a:r>
              <a:rPr lang="es-ES" sz="203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31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celebrar</a:t>
            </a:r>
            <a:r>
              <a:rPr lang="es-ES" sz="203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31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vivir</a:t>
            </a:r>
            <a:r>
              <a:rPr lang="es-ES" sz="203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2031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orar</a:t>
            </a:r>
            <a:r>
              <a:rPr lang="es-ES" sz="203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fin de acompañar el ritmo del que aprende a ser cristiano.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05616" y="263769"/>
            <a:ext cx="8080255" cy="85236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_tradnl" sz="4985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Metodología para cada tema:</a:t>
            </a:r>
            <a:endParaRPr lang="es-ES" sz="4985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31442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263769"/>
            <a:ext cx="9144000" cy="6330462"/>
            <a:chOff x="0" y="0"/>
            <a:chExt cx="9906000" cy="6858000"/>
          </a:xfrm>
        </p:grpSpPr>
        <p:pic>
          <p:nvPicPr>
            <p:cNvPr id="7" name="6 Imagen" descr="MES-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72742" cy="6858000"/>
            </a:xfrm>
            <a:prstGeom prst="rect">
              <a:avLst/>
            </a:prstGeom>
          </p:spPr>
        </p:pic>
        <p:pic>
          <p:nvPicPr>
            <p:cNvPr id="8" name="7 Imagen" descr="MES-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2286" y="0"/>
              <a:ext cx="5043714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940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" y="263769"/>
            <a:ext cx="9143999" cy="6330462"/>
            <a:chOff x="0" y="0"/>
            <a:chExt cx="9905999" cy="6858000"/>
          </a:xfrm>
        </p:grpSpPr>
        <p:pic>
          <p:nvPicPr>
            <p:cNvPr id="2" name="1 Imagen" descr="MES-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254171" cy="6858000"/>
            </a:xfrm>
            <a:prstGeom prst="rect">
              <a:avLst/>
            </a:prstGeom>
          </p:spPr>
        </p:pic>
        <p:pic>
          <p:nvPicPr>
            <p:cNvPr id="3" name="2 Imagen" descr="MES-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8057" y="0"/>
              <a:ext cx="4767942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7536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37988" y="1084853"/>
            <a:ext cx="5238540" cy="480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771">
              <a:spcBef>
                <a:spcPts val="0"/>
              </a:spcBef>
              <a:spcAft>
                <a:spcPts val="1108"/>
              </a:spcAft>
            </a:pPr>
            <a:r>
              <a:rPr lang="es-ES" sz="2215" dirty="0">
                <a:solidFill>
                  <a:prstClr val="black"/>
                </a:solidFill>
                <a:latin typeface="Calibri"/>
              </a:rPr>
              <a:t>En 2008 se publica “</a:t>
            </a:r>
            <a:r>
              <a:rPr lang="es-ES" sz="2215" b="1" dirty="0">
                <a:solidFill>
                  <a:prstClr val="black"/>
                </a:solidFill>
                <a:latin typeface="Calibri"/>
              </a:rPr>
              <a:t>Jesús es el Señor</a:t>
            </a:r>
            <a:r>
              <a:rPr lang="es-ES" sz="2215" dirty="0">
                <a:solidFill>
                  <a:prstClr val="black"/>
                </a:solidFill>
                <a:latin typeface="Calibri"/>
              </a:rPr>
              <a:t>”, un catecismo para niños de entre 6 y 10 años que se inician en la vida sacramental y recibirán por primera vez, en esta etapa del proceso, el sacramento de la Penitencia y de la Eucaristía.</a:t>
            </a:r>
          </a:p>
          <a:p>
            <a:pPr defTabSz="742771">
              <a:spcBef>
                <a:spcPts val="0"/>
              </a:spcBef>
              <a:spcAft>
                <a:spcPts val="1108"/>
              </a:spcAft>
            </a:pPr>
            <a:r>
              <a:rPr lang="es-ES" sz="2215" dirty="0">
                <a:solidFill>
                  <a:prstClr val="black"/>
                </a:solidFill>
                <a:latin typeface="Calibri"/>
              </a:rPr>
              <a:t>Un año después se publicó la</a:t>
            </a:r>
            <a:r>
              <a:rPr lang="es-ES" sz="2215" b="1" dirty="0">
                <a:solidFill>
                  <a:prstClr val="black"/>
                </a:solidFill>
                <a:latin typeface="Calibri"/>
              </a:rPr>
              <a:t> Guía básica </a:t>
            </a:r>
            <a:r>
              <a:rPr lang="es-ES" sz="2215" dirty="0">
                <a:solidFill>
                  <a:prstClr val="black"/>
                </a:solidFill>
                <a:latin typeface="Calibri"/>
              </a:rPr>
              <a:t>de este catecismo.</a:t>
            </a:r>
          </a:p>
          <a:p>
            <a:pPr defTabSz="742771">
              <a:spcBef>
                <a:spcPts val="0"/>
              </a:spcBef>
              <a:spcAft>
                <a:spcPts val="1108"/>
              </a:spcAft>
            </a:pPr>
            <a:r>
              <a:rPr lang="es-ES" sz="2215" dirty="0">
                <a:solidFill>
                  <a:prstClr val="black"/>
                </a:solidFill>
                <a:latin typeface="Calibri"/>
              </a:rPr>
              <a:t>La </a:t>
            </a:r>
            <a:r>
              <a:rPr lang="es-ES" sz="221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CEE</a:t>
            </a:r>
            <a:r>
              <a:rPr lang="es-ES" sz="2215" dirty="0">
                <a:solidFill>
                  <a:prstClr val="black"/>
                </a:solidFill>
                <a:latin typeface="Calibri"/>
              </a:rPr>
              <a:t> ha puesto en marcha un </a:t>
            </a:r>
            <a:r>
              <a:rPr lang="es-ES" sz="2215" b="1" dirty="0">
                <a:solidFill>
                  <a:prstClr val="black"/>
                </a:solidFill>
                <a:latin typeface="Calibri"/>
              </a:rPr>
              <a:t>canal de </a:t>
            </a:r>
            <a:r>
              <a:rPr lang="es-ES" sz="2215" b="1" dirty="0" err="1">
                <a:solidFill>
                  <a:prstClr val="black"/>
                </a:solidFill>
                <a:latin typeface="Calibri"/>
              </a:rPr>
              <a:t>Youtube</a:t>
            </a:r>
            <a:r>
              <a:rPr lang="es-ES" sz="2215" b="1" dirty="0">
                <a:solidFill>
                  <a:prstClr val="black"/>
                </a:solidFill>
                <a:latin typeface="Calibri"/>
              </a:rPr>
              <a:t> </a:t>
            </a:r>
            <a:r>
              <a:rPr lang="es-ES" sz="2215" dirty="0">
                <a:solidFill>
                  <a:prstClr val="black"/>
                </a:solidFill>
                <a:latin typeface="Calibri"/>
              </a:rPr>
              <a:t>donde se pueden visualizar unos tutoriales con recursos, ideas, actividades, juegos y oraciones para que el catequista pueda desarrollar cada uno de los temas.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4238" y="169296"/>
            <a:ext cx="6416025" cy="763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693" indent="-185693" defTabSz="742771" fontAlgn="auto">
              <a:lnSpc>
                <a:spcPct val="90000"/>
              </a:lnSpc>
              <a:spcBef>
                <a:spcPts val="812"/>
              </a:spcBef>
              <a:spcAft>
                <a:spcPts val="0"/>
              </a:spcAft>
              <a:defRPr/>
            </a:pPr>
            <a:r>
              <a:rPr lang="es-E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tina" pitchFamily="2" charset="0"/>
              </a:rPr>
              <a:t>Jesús es el Señor</a:t>
            </a:r>
          </a:p>
        </p:txBody>
      </p:sp>
      <p:pic>
        <p:nvPicPr>
          <p:cNvPr id="4" name="3 Imagen" descr="comisiones_ensenanza_catequesis_catecismo_IniciacionPort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365" y="1456173"/>
            <a:ext cx="3544827" cy="436098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66845" y="5969236"/>
            <a:ext cx="6702101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221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También en nuestra web: www.catequesistoledo.es</a:t>
            </a:r>
          </a:p>
        </p:txBody>
      </p:sp>
    </p:spTree>
    <p:extLst>
      <p:ext uri="{BB962C8B-B14F-4D97-AF65-F5344CB8AC3E}">
        <p14:creationId xmlns:p14="http://schemas.microsoft.com/office/powerpoint/2010/main" val="2108576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71" y="557057"/>
            <a:ext cx="6453188" cy="644559"/>
          </a:xfrm>
        </p:spPr>
        <p:txBody>
          <a:bodyPr>
            <a:noAutofit/>
          </a:bodyPr>
          <a:lstStyle/>
          <a:p>
            <a:pPr marL="185693" indent="-185693">
              <a:spcBef>
                <a:spcPts val="812"/>
              </a:spcBef>
              <a:defRPr/>
            </a:pPr>
            <a:r>
              <a:rPr lang="es-E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tina" pitchFamily="2" charset="0"/>
              </a:rPr>
              <a:t>Jesús es el Señor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66" y="1713038"/>
            <a:ext cx="8681776" cy="424479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s-ES_tradnl" sz="3323" dirty="0"/>
              <a:t> </a:t>
            </a:r>
            <a:r>
              <a:rPr lang="es-ES_tradnl" sz="406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articula en torno al Símbolo de la fe</a:t>
            </a:r>
          </a:p>
          <a:p>
            <a:pPr>
              <a:buFont typeface="Wingdings" pitchFamily="2" charset="2"/>
              <a:buChar char="§"/>
            </a:pPr>
            <a:r>
              <a:rPr lang="es-ES_tradnl" sz="406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Consta de tres partes:</a:t>
            </a:r>
          </a:p>
          <a:p>
            <a:pPr lvl="1"/>
            <a:r>
              <a:rPr lang="es-ES_tradnl" sz="3323" b="1" dirty="0">
                <a:solidFill>
                  <a:srgbClr val="7030A0"/>
                </a:solidFill>
              </a:rPr>
              <a:t>44 temas en 10 bloques o núcleos temáticos</a:t>
            </a:r>
          </a:p>
          <a:p>
            <a:pPr lvl="1"/>
            <a:r>
              <a:rPr lang="es-ES_tradnl" sz="3323" b="1" dirty="0">
                <a:solidFill>
                  <a:srgbClr val="7030A0"/>
                </a:solidFill>
              </a:rPr>
              <a:t>Fórmulas de fe</a:t>
            </a:r>
          </a:p>
          <a:p>
            <a:pPr lvl="2">
              <a:buFont typeface="Courier New" pitchFamily="49" charset="0"/>
              <a:buChar char="o"/>
            </a:pPr>
            <a:r>
              <a:rPr lang="es-ES_tradnl" sz="2954" b="1" dirty="0"/>
              <a:t> </a:t>
            </a:r>
            <a:r>
              <a:rPr lang="es-ES_tradnl" sz="2954" b="1" dirty="0">
                <a:solidFill>
                  <a:srgbClr val="002060"/>
                </a:solidFill>
              </a:rPr>
              <a:t>86 preguntas y respuestas</a:t>
            </a:r>
          </a:p>
          <a:p>
            <a:pPr lvl="1"/>
            <a:r>
              <a:rPr lang="es-ES_tradnl" sz="3323" b="1" dirty="0">
                <a:solidFill>
                  <a:srgbClr val="7030A0"/>
                </a:solidFill>
              </a:rPr>
              <a:t>Orar y celebrar</a:t>
            </a:r>
          </a:p>
          <a:p>
            <a:pPr lvl="2">
              <a:buFont typeface="Courier New" pitchFamily="49" charset="0"/>
              <a:buChar char="o"/>
            </a:pPr>
            <a:r>
              <a:rPr lang="es-ES_tradnl" sz="2954" b="1" dirty="0"/>
              <a:t> </a:t>
            </a:r>
            <a:r>
              <a:rPr lang="es-ES_tradnl" sz="2954" b="1" dirty="0">
                <a:solidFill>
                  <a:srgbClr val="002060"/>
                </a:solidFill>
              </a:rPr>
              <a:t>Oraciones fundamentales</a:t>
            </a:r>
          </a:p>
          <a:p>
            <a:pPr lvl="2">
              <a:buFont typeface="Courier New" pitchFamily="49" charset="0"/>
              <a:buChar char="o"/>
            </a:pPr>
            <a:r>
              <a:rPr lang="es-ES_tradnl" sz="2954" b="1" dirty="0">
                <a:solidFill>
                  <a:srgbClr val="002060"/>
                </a:solidFill>
              </a:rPr>
              <a:t> Principales fiestas litúrgicas</a:t>
            </a:r>
            <a:endParaRPr lang="es-ES" sz="2954" b="1" dirty="0">
              <a:solidFill>
                <a:srgbClr val="002060"/>
              </a:solidFill>
            </a:endParaRPr>
          </a:p>
        </p:txBody>
      </p:sp>
      <p:pic>
        <p:nvPicPr>
          <p:cNvPr id="4" name="3 Imagen" descr="Núcleo IV. Jesús el Hijo de Dios..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3377" y="3362676"/>
            <a:ext cx="2656584" cy="307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80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263769"/>
            <a:ext cx="9144000" cy="6330462"/>
            <a:chOff x="0" y="0"/>
            <a:chExt cx="9906000" cy="6858000"/>
          </a:xfrm>
        </p:grpSpPr>
        <p:pic>
          <p:nvPicPr>
            <p:cNvPr id="2" name="1 Imagen" descr="JES-1_000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840693" cy="6858000"/>
            </a:xfrm>
            <a:prstGeom prst="rect">
              <a:avLst/>
            </a:prstGeom>
          </p:spPr>
        </p:pic>
        <p:pic>
          <p:nvPicPr>
            <p:cNvPr id="3" name="2 Imagen" descr="JES-1_000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2102" y="0"/>
              <a:ext cx="5053898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544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mmett" pitchFamily="2" charset="0"/>
              </a:rPr>
              <a:t>El catequista debe…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7544" y="1988840"/>
            <a:ext cx="835292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spcAft>
                <a:spcPts val="600"/>
              </a:spcAft>
              <a:buFont typeface="Wingdings" pitchFamily="2" charset="2"/>
              <a:buChar char="v"/>
            </a:pPr>
            <a:r>
              <a:rPr lang="es-ES" sz="3200" dirty="0">
                <a:solidFill>
                  <a:srgbClr val="FF0000"/>
                </a:solidFill>
                <a:latin typeface="Martina" pitchFamily="2" charset="0"/>
              </a:rPr>
              <a:t>Tener un intenso espíritu de oración</a:t>
            </a:r>
            <a:r>
              <a:rPr lang="es-ES" sz="3200" dirty="0">
                <a:latin typeface="Martina" pitchFamily="2" charset="0"/>
              </a:rPr>
              <a:t>, que lo lleve a un contacto íntimo, personal y viviente con el Señor</a:t>
            </a:r>
          </a:p>
          <a:p>
            <a:pPr marL="538163" indent="-538163">
              <a:spcAft>
                <a:spcPts val="600"/>
              </a:spcAft>
              <a:buFont typeface="Wingdings" pitchFamily="2" charset="2"/>
              <a:buChar char="v"/>
            </a:pPr>
            <a:r>
              <a:rPr lang="es-ES" sz="3200" dirty="0">
                <a:solidFill>
                  <a:srgbClr val="FF0000"/>
                </a:solidFill>
                <a:latin typeface="Martina" pitchFamily="2" charset="0"/>
              </a:rPr>
              <a:t>Vencer sus debilidades</a:t>
            </a:r>
            <a:r>
              <a:rPr lang="es-ES" sz="3200" dirty="0">
                <a:latin typeface="Martina" pitchFamily="2" charset="0"/>
              </a:rPr>
              <a:t> e impotencias humanas en el encuentro con Dios</a:t>
            </a:r>
          </a:p>
          <a:p>
            <a:pPr marL="538163" indent="-538163">
              <a:spcAft>
                <a:spcPts val="600"/>
              </a:spcAft>
              <a:buFont typeface="Wingdings" pitchFamily="2" charset="2"/>
              <a:buChar char="v"/>
            </a:pPr>
            <a:r>
              <a:rPr lang="es-ES" sz="3200" dirty="0">
                <a:solidFill>
                  <a:srgbClr val="FF0000"/>
                </a:solidFill>
                <a:latin typeface="Martina" pitchFamily="2" charset="0"/>
              </a:rPr>
              <a:t>Ponerse</a:t>
            </a:r>
            <a:r>
              <a:rPr lang="es-ES" sz="3200" dirty="0">
                <a:latin typeface="Martina" pitchFamily="2" charset="0"/>
              </a:rPr>
              <a:t> en religiosa y fiel escucha de la Palabra</a:t>
            </a:r>
          </a:p>
          <a:p>
            <a:pPr marL="538163" indent="-538163">
              <a:spcAft>
                <a:spcPts val="600"/>
              </a:spcAft>
              <a:buFont typeface="Wingdings" pitchFamily="2" charset="2"/>
              <a:buChar char="v"/>
            </a:pPr>
            <a:r>
              <a:rPr lang="es-ES" sz="3200" dirty="0">
                <a:solidFill>
                  <a:srgbClr val="FF0000"/>
                </a:solidFill>
                <a:latin typeface="Martina" pitchFamily="2" charset="0"/>
              </a:rPr>
              <a:t>Ponerse</a:t>
            </a:r>
            <a:r>
              <a:rPr lang="es-ES" sz="3200" dirty="0">
                <a:latin typeface="Martina" pitchFamily="2" charset="0"/>
              </a:rPr>
              <a:t> en sintonía con la inspiración del Espíritu Santo por el cual se deja guiar</a:t>
            </a:r>
          </a:p>
        </p:txBody>
      </p:sp>
      <p:pic>
        <p:nvPicPr>
          <p:cNvPr id="47106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48680"/>
            <a:ext cx="1656184" cy="1101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263769"/>
            <a:ext cx="9144000" cy="6330462"/>
            <a:chOff x="0" y="0"/>
            <a:chExt cx="9906000" cy="6858000"/>
          </a:xfrm>
        </p:grpSpPr>
        <p:pic>
          <p:nvPicPr>
            <p:cNvPr id="2" name="1 Imagen" descr="JES-1_000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14859" cy="6858000"/>
            </a:xfrm>
            <a:prstGeom prst="rect">
              <a:avLst/>
            </a:prstGeom>
          </p:spPr>
        </p:pic>
        <p:pic>
          <p:nvPicPr>
            <p:cNvPr id="3" name="2 Imagen" descr="JES-1_000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1943" y="0"/>
              <a:ext cx="4884057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6806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1" y="263769"/>
            <a:ext cx="9143999" cy="6330462"/>
            <a:chOff x="0" y="0"/>
            <a:chExt cx="9905999" cy="6858000"/>
          </a:xfrm>
        </p:grpSpPr>
        <p:pic>
          <p:nvPicPr>
            <p:cNvPr id="4" name="3 Imagen" descr="JES-1_000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978951" cy="6858000"/>
            </a:xfrm>
            <a:prstGeom prst="rect">
              <a:avLst/>
            </a:prstGeom>
          </p:spPr>
        </p:pic>
        <p:pic>
          <p:nvPicPr>
            <p:cNvPr id="5" name="4 Imagen" descr="JES-1_000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8400" y="0"/>
              <a:ext cx="492759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864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21689" y="880269"/>
            <a:ext cx="5841442" cy="520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771" fontAlgn="auto">
              <a:spcBef>
                <a:spcPts val="0"/>
              </a:spcBef>
              <a:spcAft>
                <a:spcPts val="1108"/>
              </a:spcAft>
            </a:pPr>
            <a:r>
              <a:rPr lang="es-ES" sz="2031" dirty="0">
                <a:solidFill>
                  <a:srgbClr val="002060"/>
                </a:solidFill>
                <a:latin typeface="Calibri"/>
              </a:rPr>
              <a:t>En el 2014, se presenta “</a:t>
            </a:r>
            <a:r>
              <a:rPr lang="es-ES" sz="2031" b="1" dirty="0">
                <a:solidFill>
                  <a:srgbClr val="002060"/>
                </a:solidFill>
                <a:latin typeface="Calibri"/>
              </a:rPr>
              <a:t>Testigos del Señor</a:t>
            </a:r>
            <a:r>
              <a:rPr lang="es-ES" sz="2031" dirty="0">
                <a:solidFill>
                  <a:srgbClr val="002060"/>
                </a:solidFill>
                <a:latin typeface="Calibri"/>
              </a:rPr>
              <a:t>“. Los niños y adolescentes de entre 10 y 14-16 años son sus principales destinatarios.</a:t>
            </a:r>
          </a:p>
          <a:p>
            <a:pPr defTabSz="742771" fontAlgn="auto">
              <a:spcBef>
                <a:spcPts val="0"/>
              </a:spcBef>
              <a:spcAft>
                <a:spcPts val="1108"/>
              </a:spcAft>
            </a:pPr>
            <a:r>
              <a:rPr lang="es-ES" sz="2031" dirty="0">
                <a:solidFill>
                  <a:srgbClr val="002060"/>
                </a:solidFill>
                <a:latin typeface="Calibri"/>
              </a:rPr>
              <a:t>Su objetivo es ayudar a personalizar la fe y ser un instrumento que dé continuidad a la catequesis de iniciación cristiana; y que ayude a profundizar el mensaje cristiano.</a:t>
            </a:r>
          </a:p>
          <a:p>
            <a:pPr defTabSz="742771" fontAlgn="auto">
              <a:spcBef>
                <a:spcPts val="0"/>
              </a:spcBef>
              <a:spcAft>
                <a:spcPts val="1108"/>
              </a:spcAft>
            </a:pPr>
            <a:r>
              <a:rPr lang="es-ES" sz="2031" dirty="0">
                <a:solidFill>
                  <a:srgbClr val="002060"/>
                </a:solidFill>
                <a:latin typeface="Calibri"/>
              </a:rPr>
              <a:t>También tiene su </a:t>
            </a:r>
            <a:r>
              <a:rPr lang="es-ES" sz="2031" b="1" dirty="0">
                <a:solidFill>
                  <a:srgbClr val="002060"/>
                </a:solidFill>
                <a:latin typeface="Calibri"/>
              </a:rPr>
              <a:t>Guía básica</a:t>
            </a:r>
            <a:r>
              <a:rPr lang="es-ES" sz="2031" dirty="0">
                <a:solidFill>
                  <a:srgbClr val="002060"/>
                </a:solidFill>
                <a:latin typeface="Calibri"/>
              </a:rPr>
              <a:t> y unos </a:t>
            </a:r>
            <a:r>
              <a:rPr lang="es-ES" sz="203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Recursos</a:t>
            </a:r>
            <a:r>
              <a:rPr lang="es-ES" sz="2031" dirty="0">
                <a:solidFill>
                  <a:srgbClr val="002060"/>
                </a:solidFill>
                <a:latin typeface="Calibri"/>
              </a:rPr>
              <a:t> para el desarrollo de la catequesis que incluyen </a:t>
            </a:r>
            <a:r>
              <a:rPr lang="es-ES" sz="2031" b="1" dirty="0">
                <a:solidFill>
                  <a:srgbClr val="002060"/>
                </a:solidFill>
                <a:latin typeface="Calibri"/>
              </a:rPr>
              <a:t>1 cuaderno </a:t>
            </a:r>
            <a:r>
              <a:rPr lang="es-ES" sz="2031" dirty="0">
                <a:solidFill>
                  <a:srgbClr val="002060"/>
                </a:solidFill>
                <a:latin typeface="Calibri"/>
              </a:rPr>
              <a:t>explicativo, </a:t>
            </a:r>
            <a:r>
              <a:rPr lang="es-ES" sz="2031" b="1" dirty="0">
                <a:solidFill>
                  <a:srgbClr val="002060"/>
                </a:solidFill>
                <a:latin typeface="Calibri"/>
              </a:rPr>
              <a:t>11 pósters </a:t>
            </a:r>
            <a:r>
              <a:rPr lang="es-ES" sz="2031" dirty="0">
                <a:solidFill>
                  <a:srgbClr val="002060"/>
                </a:solidFill>
                <a:latin typeface="Calibri"/>
              </a:rPr>
              <a:t>con ilustraciones a doble página que recorren todo el catecismo y </a:t>
            </a:r>
            <a:r>
              <a:rPr lang="es-ES" sz="2031" b="1" dirty="0">
                <a:solidFill>
                  <a:srgbClr val="002060"/>
                </a:solidFill>
                <a:latin typeface="Calibri"/>
              </a:rPr>
              <a:t>52 tarjetas </a:t>
            </a:r>
            <a:r>
              <a:rPr lang="es-ES" sz="2031" dirty="0">
                <a:solidFill>
                  <a:srgbClr val="002060"/>
                </a:solidFill>
                <a:latin typeface="Calibri"/>
              </a:rPr>
              <a:t>diseñadas en diversos colores para ayudar al desarrollo de las catequesis (elaborados por la </a:t>
            </a:r>
            <a:r>
              <a:rPr lang="es-ES" sz="203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CEE</a:t>
            </a:r>
            <a:r>
              <a:rPr lang="es-ES" sz="2031" dirty="0">
                <a:solidFill>
                  <a:srgbClr val="002060"/>
                </a:solidFill>
                <a:latin typeface="Calibri"/>
              </a:rPr>
              <a:t>).</a:t>
            </a:r>
          </a:p>
          <a:p>
            <a:pPr defTabSz="742771" fontAlgn="auto">
              <a:spcBef>
                <a:spcPts val="0"/>
              </a:spcBef>
              <a:spcAft>
                <a:spcPts val="1108"/>
              </a:spcAft>
            </a:pPr>
            <a:r>
              <a:rPr lang="es-ES" sz="2031" dirty="0">
                <a:solidFill>
                  <a:srgbClr val="002060"/>
                </a:solidFill>
                <a:latin typeface="Calibri"/>
              </a:rPr>
              <a:t>En el mismo canal de </a:t>
            </a:r>
            <a:r>
              <a:rPr lang="es-ES" sz="2031" b="1" dirty="0" err="1">
                <a:solidFill>
                  <a:srgbClr val="002060"/>
                </a:solidFill>
                <a:latin typeface="Calibri"/>
              </a:rPr>
              <a:t>Youtube</a:t>
            </a:r>
            <a:r>
              <a:rPr lang="es-ES" sz="2031" dirty="0">
                <a:solidFill>
                  <a:srgbClr val="002060"/>
                </a:solidFill>
                <a:latin typeface="Calibri"/>
              </a:rPr>
              <a:t> hay tutoriales para la preparación de las sesiones de catequesis.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85981" y="200898"/>
            <a:ext cx="532212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693" indent="-185693" defTabSz="742771" fontAlgn="auto">
              <a:lnSpc>
                <a:spcPct val="90000"/>
              </a:lnSpc>
              <a:spcBef>
                <a:spcPts val="812"/>
              </a:spcBef>
              <a:spcAft>
                <a:spcPts val="0"/>
              </a:spcAft>
              <a:defRPr/>
            </a:pPr>
            <a:r>
              <a:rPr lang="es-E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tina" pitchFamily="2" charset="0"/>
              </a:rPr>
              <a:t>Testigos del Señor</a:t>
            </a:r>
          </a:p>
        </p:txBody>
      </p:sp>
      <p:pic>
        <p:nvPicPr>
          <p:cNvPr id="4" name="3 Imagen" descr="Testigosdelseñ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822" y="1737527"/>
            <a:ext cx="2950866" cy="38183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2494" y="6047075"/>
            <a:ext cx="6702101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221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También en nuestra web: www.catequesistoledo.es</a:t>
            </a:r>
          </a:p>
        </p:txBody>
      </p:sp>
    </p:spTree>
    <p:extLst>
      <p:ext uri="{BB962C8B-B14F-4D97-AF65-F5344CB8AC3E}">
        <p14:creationId xmlns:p14="http://schemas.microsoft.com/office/powerpoint/2010/main" val="3165615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67544" y="2361336"/>
            <a:ext cx="8352928" cy="327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4796" indent="-474796" defTabSz="742771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954" b="1" dirty="0">
                <a:solidFill>
                  <a:srgbClr val="E24702"/>
                </a:solidFill>
                <a:latin typeface="Calibri" pitchFamily="34" charset="0"/>
              </a:rPr>
              <a:t>Jesucristo es la Luz</a:t>
            </a:r>
            <a:r>
              <a:rPr lang="es-ES" sz="2954" dirty="0">
                <a:solidFill>
                  <a:srgbClr val="E24702"/>
                </a:solidFill>
                <a:latin typeface="Calibri" pitchFamily="34" charset="0"/>
              </a:rPr>
              <a:t> </a:t>
            </a:r>
            <a:r>
              <a:rPr lang="es-ES" sz="2954" dirty="0">
                <a:solidFill>
                  <a:prstClr val="black"/>
                </a:solidFill>
                <a:latin typeface="Calibri" pitchFamily="34" charset="0"/>
              </a:rPr>
              <a:t>(Liturgia de la Luz)</a:t>
            </a:r>
          </a:p>
          <a:p>
            <a:pPr marL="474796" indent="-474796" defTabSz="742771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954" b="1" dirty="0">
                <a:solidFill>
                  <a:srgbClr val="70AD47">
                    <a:lumMod val="75000"/>
                  </a:srgbClr>
                </a:solidFill>
                <a:latin typeface="Calibri" pitchFamily="34" charset="0"/>
              </a:rPr>
              <a:t>Jesucristo es la Palabra </a:t>
            </a:r>
            <a:r>
              <a:rPr lang="es-ES" sz="2954" dirty="0">
                <a:solidFill>
                  <a:prstClr val="black"/>
                </a:solidFill>
                <a:latin typeface="Calibri" pitchFamily="34" charset="0"/>
              </a:rPr>
              <a:t>(Liturgia de la Palabra. Antiguo Testamento)</a:t>
            </a:r>
          </a:p>
          <a:p>
            <a:pPr marL="474796" indent="-474796" defTabSz="742771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954" b="1" dirty="0">
                <a:solidFill>
                  <a:srgbClr val="7030A0"/>
                </a:solidFill>
                <a:latin typeface="Calibri" pitchFamily="34" charset="0"/>
              </a:rPr>
              <a:t>Jesucristo es la Verdad </a:t>
            </a:r>
            <a:r>
              <a:rPr lang="es-ES" sz="2954" dirty="0">
                <a:solidFill>
                  <a:prstClr val="black"/>
                </a:solidFill>
                <a:latin typeface="Calibri" pitchFamily="34" charset="0"/>
              </a:rPr>
              <a:t>(Liturgia de la Palabra. Nuevo Testamento)</a:t>
            </a:r>
          </a:p>
          <a:p>
            <a:pPr marL="474796" indent="-474796" defTabSz="742771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954" b="1" dirty="0">
                <a:solidFill>
                  <a:srgbClr val="5B9BD5">
                    <a:lumMod val="75000"/>
                  </a:srgbClr>
                </a:solidFill>
                <a:latin typeface="Calibri" pitchFamily="34" charset="0"/>
              </a:rPr>
              <a:t>Jesucristo es la Vida </a:t>
            </a:r>
            <a:r>
              <a:rPr lang="es-ES" sz="2954" dirty="0">
                <a:solidFill>
                  <a:prstClr val="black"/>
                </a:solidFill>
                <a:latin typeface="Calibri" pitchFamily="34" charset="0"/>
              </a:rPr>
              <a:t>(Liturgia bautismal)</a:t>
            </a:r>
          </a:p>
          <a:p>
            <a:pPr marL="474796" indent="-474796" defTabSz="742771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2954" b="1" dirty="0">
                <a:solidFill>
                  <a:srgbClr val="FF0000"/>
                </a:solidFill>
                <a:latin typeface="Calibri" pitchFamily="34" charset="0"/>
              </a:rPr>
              <a:t>Jesucristo es el Camino </a:t>
            </a:r>
            <a:r>
              <a:rPr lang="es-ES" sz="2954" dirty="0">
                <a:solidFill>
                  <a:prstClr val="black"/>
                </a:solidFill>
                <a:latin typeface="Calibri" pitchFamily="34" charset="0"/>
              </a:rPr>
              <a:t>(Liturgia eucarística)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944" y="695454"/>
            <a:ext cx="8480809" cy="1058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3139" b="1" dirty="0">
                <a:solidFill>
                  <a:srgbClr val="FF0000"/>
                </a:solidFill>
                <a:latin typeface="Calibri" pitchFamily="34" charset="0"/>
              </a:rPr>
              <a:t>El catecismo </a:t>
            </a:r>
            <a:r>
              <a:rPr lang="es-ES" sz="313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Testigos del Señor</a:t>
            </a:r>
            <a:r>
              <a:rPr lang="es-ES" sz="313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S" sz="3139" b="1" dirty="0">
                <a:solidFill>
                  <a:srgbClr val="FF0000"/>
                </a:solidFill>
                <a:latin typeface="Calibri" pitchFamily="34" charset="0"/>
              </a:rPr>
              <a:t>se estructura siguiendo las cuatro partes de la </a:t>
            </a:r>
            <a:r>
              <a:rPr lang="es-ES" sz="313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Vigilia Pascual</a:t>
            </a:r>
            <a:r>
              <a:rPr lang="es-ES" sz="3139" b="1" dirty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070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263769"/>
            <a:ext cx="9144000" cy="6330462"/>
            <a:chOff x="0" y="0"/>
            <a:chExt cx="9906000" cy="6858000"/>
          </a:xfrm>
        </p:grpSpPr>
        <p:pic>
          <p:nvPicPr>
            <p:cNvPr id="2" name="1 Imagen" descr="0000000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050971" cy="6858000"/>
            </a:xfrm>
            <a:prstGeom prst="rect">
              <a:avLst/>
            </a:prstGeom>
          </p:spPr>
        </p:pic>
        <p:pic>
          <p:nvPicPr>
            <p:cNvPr id="3" name="2 Imagen" descr="0000000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7906" y="0"/>
              <a:ext cx="5098094" cy="68580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35" y="3962819"/>
            <a:ext cx="316523" cy="2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37275" y="4546724"/>
            <a:ext cx="1693944" cy="3481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62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Cita de la Biblia</a:t>
            </a:r>
          </a:p>
        </p:txBody>
      </p:sp>
      <p:cxnSp>
        <p:nvCxnSpPr>
          <p:cNvPr id="8" name="7 Forma"/>
          <p:cNvCxnSpPr>
            <a:stCxn id="6" idx="0"/>
            <a:endCxn id="1026" idx="3"/>
          </p:cNvCxnSpPr>
          <p:nvPr/>
        </p:nvCxnSpPr>
        <p:spPr>
          <a:xfrm rot="16200000" flipV="1">
            <a:off x="766485" y="3828961"/>
            <a:ext cx="434436" cy="1001089"/>
          </a:xfrm>
          <a:prstGeom prst="bentConnector2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4957" y="531726"/>
            <a:ext cx="911468" cy="660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Imagen</a:t>
            </a:r>
          </a:p>
          <a:p>
            <a:pPr algn="ctr" defTabSz="7427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 arte</a:t>
            </a:r>
          </a:p>
        </p:txBody>
      </p:sp>
      <p:cxnSp>
        <p:nvCxnSpPr>
          <p:cNvPr id="12" name="11 Conector recto de flecha"/>
          <p:cNvCxnSpPr>
            <a:stCxn id="6" idx="1"/>
          </p:cNvCxnSpPr>
          <p:nvPr/>
        </p:nvCxnSpPr>
        <p:spPr>
          <a:xfrm flipH="1">
            <a:off x="348343" y="4720779"/>
            <a:ext cx="288932" cy="4197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9737" y="4516944"/>
            <a:ext cx="56270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6698902" y="4336703"/>
            <a:ext cx="2445099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1477" b="1" dirty="0">
                <a:solidFill>
                  <a:srgbClr val="FF0000"/>
                </a:solidFill>
                <a:latin typeface="Calibri"/>
              </a:rPr>
              <a:t>Referencia a Pregunta/Respuesta del final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804220" y="3331867"/>
            <a:ext cx="1339780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1477" b="1" dirty="0">
                <a:solidFill>
                  <a:srgbClr val="FF0000"/>
                </a:solidFill>
                <a:latin typeface="Calibri"/>
              </a:rPr>
              <a:t>Recuadro explicativo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449419" y="5933427"/>
            <a:ext cx="1063503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1477" b="1" dirty="0">
                <a:solidFill>
                  <a:srgbClr val="FF0000"/>
                </a:solidFill>
                <a:latin typeface="Calibri"/>
              </a:rPr>
              <a:t>Narración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809292" y="545124"/>
            <a:ext cx="731158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1477" b="1" dirty="0">
                <a:solidFill>
                  <a:srgbClr val="FF0000"/>
                </a:solidFill>
                <a:latin typeface="Calibri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370830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" y="263769"/>
            <a:ext cx="9143999" cy="6330462"/>
            <a:chOff x="1" y="0"/>
            <a:chExt cx="9905999" cy="6858000"/>
          </a:xfrm>
        </p:grpSpPr>
        <p:pic>
          <p:nvPicPr>
            <p:cNvPr id="2" name="1 Imagen" descr="0000000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0"/>
              <a:ext cx="5065486" cy="6858000"/>
            </a:xfrm>
            <a:prstGeom prst="rect">
              <a:avLst/>
            </a:prstGeom>
          </p:spPr>
        </p:pic>
        <p:pic>
          <p:nvPicPr>
            <p:cNvPr id="3" name="2 Imagen" descr="0000000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2077" y="0"/>
              <a:ext cx="4923923" cy="6858000"/>
            </a:xfrm>
            <a:prstGeom prst="rect">
              <a:avLst/>
            </a:prstGeom>
          </p:spPr>
        </p:pic>
      </p:grpSp>
      <p:pic>
        <p:nvPicPr>
          <p:cNvPr id="6" name="5 Imagen" descr="Logo-Explicacion.jpg"/>
          <p:cNvPicPr>
            <a:picLocks noChangeAspect="1"/>
          </p:cNvPicPr>
          <p:nvPr/>
        </p:nvPicPr>
        <p:blipFill>
          <a:blip r:embed="rId4" cstate="print"/>
          <a:srcRect l="20988" t="12500" r="18340" b="18750"/>
          <a:stretch>
            <a:fillRect/>
          </a:stretch>
        </p:blipFill>
        <p:spPr bwMode="auto">
          <a:xfrm>
            <a:off x="659842" y="263770"/>
            <a:ext cx="693336" cy="66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Logo-Vida.jpg"/>
          <p:cNvPicPr>
            <a:picLocks noChangeAspect="1"/>
          </p:cNvPicPr>
          <p:nvPr/>
        </p:nvPicPr>
        <p:blipFill>
          <a:blip r:embed="rId5" cstate="print"/>
          <a:srcRect l="18687" t="17909" r="20580" b="16418"/>
          <a:stretch>
            <a:fillRect/>
          </a:stretch>
        </p:blipFill>
        <p:spPr bwMode="auto">
          <a:xfrm>
            <a:off x="2774811" y="263770"/>
            <a:ext cx="637140" cy="5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Logo-Oracion-Liturgia.jpg"/>
          <p:cNvPicPr>
            <a:picLocks noChangeAspect="1"/>
          </p:cNvPicPr>
          <p:nvPr/>
        </p:nvPicPr>
        <p:blipFill>
          <a:blip r:embed="rId6" cstate="print"/>
          <a:srcRect l="20251" t="16524" r="18991" b="17380"/>
          <a:stretch>
            <a:fillRect/>
          </a:stretch>
        </p:blipFill>
        <p:spPr bwMode="auto">
          <a:xfrm>
            <a:off x="5025014" y="263770"/>
            <a:ext cx="772950" cy="66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ogo-Testimonio.jpg"/>
          <p:cNvPicPr>
            <a:picLocks noChangeAspect="1"/>
          </p:cNvPicPr>
          <p:nvPr/>
        </p:nvPicPr>
        <p:blipFill>
          <a:blip r:embed="rId7" cstate="print"/>
          <a:srcRect l="19447" t="15883" r="14433" b="15292"/>
          <a:stretch>
            <a:fillRect/>
          </a:stretch>
        </p:blipFill>
        <p:spPr bwMode="auto">
          <a:xfrm>
            <a:off x="5227027" y="3580234"/>
            <a:ext cx="627813" cy="47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5659734" y="480333"/>
            <a:ext cx="1601875" cy="31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Oración y Liturgia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921830" y="3537701"/>
            <a:ext cx="1179006" cy="31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Testimonio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82461" y="263770"/>
            <a:ext cx="1286709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Vida del</a:t>
            </a:r>
          </a:p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cristiano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312986" y="451339"/>
            <a:ext cx="105842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Explicación de la fe</a:t>
            </a:r>
          </a:p>
        </p:txBody>
      </p:sp>
    </p:spTree>
    <p:extLst>
      <p:ext uri="{BB962C8B-B14F-4D97-AF65-F5344CB8AC3E}">
        <p14:creationId xmlns:p14="http://schemas.microsoft.com/office/powerpoint/2010/main" val="2013743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/>
          <p:nvPr/>
        </p:nvGrpSpPr>
        <p:grpSpPr>
          <a:xfrm>
            <a:off x="250115" y="163667"/>
            <a:ext cx="8455510" cy="6328310"/>
            <a:chOff x="648861" y="-108444"/>
            <a:chExt cx="10346551" cy="6855669"/>
          </a:xfrm>
        </p:grpSpPr>
        <p:sp>
          <p:nvSpPr>
            <p:cNvPr id="6" name="Arco 7"/>
            <p:cNvSpPr/>
            <p:nvPr/>
          </p:nvSpPr>
          <p:spPr>
            <a:xfrm rot="849856" flipH="1" flipV="1">
              <a:off x="648861" y="4186906"/>
              <a:ext cx="1807284" cy="2560319"/>
            </a:xfrm>
            <a:prstGeom prst="arc">
              <a:avLst>
                <a:gd name="adj1" fmla="val 15151919"/>
                <a:gd name="adj2" fmla="val 3272593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42771" fontAlgn="auto">
                <a:spcBef>
                  <a:spcPts val="0"/>
                </a:spcBef>
                <a:spcAft>
                  <a:spcPts val="0"/>
                </a:spcAft>
              </a:pPr>
              <a:endParaRPr lang="es-ES" sz="1477">
                <a:ln>
                  <a:solidFill>
                    <a:srgbClr val="ED7D31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7" name="Arco 8"/>
            <p:cNvSpPr/>
            <p:nvPr/>
          </p:nvSpPr>
          <p:spPr>
            <a:xfrm rot="18966366" flipV="1">
              <a:off x="9568065" y="-108444"/>
              <a:ext cx="1427347" cy="2624313"/>
            </a:xfrm>
            <a:prstGeom prst="arc">
              <a:avLst>
                <a:gd name="adj1" fmla="val 14626933"/>
                <a:gd name="adj2" fmla="val 2723909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42771" fontAlgn="auto">
                <a:spcBef>
                  <a:spcPts val="0"/>
                </a:spcBef>
                <a:spcAft>
                  <a:spcPts val="0"/>
                </a:spcAft>
              </a:pPr>
              <a:endParaRPr lang="es-ES" sz="1477">
                <a:ln>
                  <a:solidFill>
                    <a:srgbClr val="ED7D31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8" name="Arco 9"/>
            <p:cNvSpPr/>
            <p:nvPr/>
          </p:nvSpPr>
          <p:spPr>
            <a:xfrm rot="849856" flipH="1" flipV="1">
              <a:off x="1036250" y="4467256"/>
              <a:ext cx="1366290" cy="1999619"/>
            </a:xfrm>
            <a:prstGeom prst="arc">
              <a:avLst>
                <a:gd name="adj1" fmla="val 15151919"/>
                <a:gd name="adj2" fmla="val 3272593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42771" fontAlgn="auto">
                <a:spcBef>
                  <a:spcPts val="0"/>
                </a:spcBef>
                <a:spcAft>
                  <a:spcPts val="0"/>
                </a:spcAft>
              </a:pPr>
              <a:endParaRPr lang="es-ES" sz="1477">
                <a:ln>
                  <a:solidFill>
                    <a:srgbClr val="ED7D31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9" name="Arco 10"/>
            <p:cNvSpPr/>
            <p:nvPr/>
          </p:nvSpPr>
          <p:spPr>
            <a:xfrm rot="849856" flipV="1">
              <a:off x="8599237" y="447595"/>
              <a:ext cx="2263403" cy="1737636"/>
            </a:xfrm>
            <a:prstGeom prst="arc">
              <a:avLst>
                <a:gd name="adj1" fmla="val 15151919"/>
                <a:gd name="adj2" fmla="val 3272593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742771" fontAlgn="auto">
                <a:spcBef>
                  <a:spcPts val="0"/>
                </a:spcBef>
                <a:spcAft>
                  <a:spcPts val="0"/>
                </a:spcAft>
              </a:pPr>
              <a:endParaRPr lang="es-ES" sz="1477">
                <a:ln>
                  <a:solidFill>
                    <a:srgbClr val="ED7D31"/>
                  </a:solidFill>
                </a:ln>
                <a:solidFill>
                  <a:prstClr val="black"/>
                </a:solidFill>
              </a:endParaRPr>
            </a:p>
          </p:txBody>
        </p:sp>
      </p:grpSp>
      <p:pic>
        <p:nvPicPr>
          <p:cNvPr id="20482" name="Imagen 1" descr="https://s-media-cache-ak0.pinimg.com/600x315/32/9b/06/329b06cd947808646db7b80893304f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389" y="1057187"/>
            <a:ext cx="7174326" cy="474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6351869"/>
      </p:ext>
    </p:extLst>
  </p:cSld>
  <p:clrMapOvr>
    <a:masterClrMapping/>
  </p:clrMapOvr>
  <p:transition spd="slow">
    <p:spli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0" y="263771"/>
            <a:ext cx="9144000" cy="1623565"/>
          </a:xfrm>
          <a:prstGeom prst="rect">
            <a:avLst/>
          </a:prstGeom>
          <a:noFill/>
        </p:spPr>
        <p:txBody>
          <a:bodyPr wrap="square" lIns="74275" tIns="37137" rIns="74275" bIns="37137" rtlCol="0">
            <a:spAutoFit/>
          </a:bodyPr>
          <a:lstStyle/>
          <a:p>
            <a:pPr defTabSz="742771" fontAlgn="auto">
              <a:spcBef>
                <a:spcPts val="0"/>
              </a:spcBef>
              <a:spcAft>
                <a:spcPts val="0"/>
              </a:spcAft>
            </a:pPr>
            <a:endParaRPr lang="es-ES" sz="646" b="1" dirty="0">
              <a:solidFill>
                <a:prstClr val="black"/>
              </a:solidFill>
              <a:latin typeface="Calibri"/>
            </a:endParaRPr>
          </a:p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1939" b="1" dirty="0">
                <a:solidFill>
                  <a:srgbClr val="002060"/>
                </a:solidFill>
                <a:latin typeface="Calibri"/>
              </a:rPr>
              <a:t>Arzobispado de Toledo</a:t>
            </a:r>
          </a:p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1939" b="1" dirty="0">
                <a:solidFill>
                  <a:srgbClr val="002060"/>
                </a:solidFill>
                <a:latin typeface="Calibri"/>
              </a:rPr>
              <a:t>Arco de Palacio nº 3 – 45002 TOLEDO</a:t>
            </a:r>
          </a:p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endParaRPr lang="es-ES" sz="646" b="1" dirty="0">
              <a:solidFill>
                <a:srgbClr val="002060"/>
              </a:solidFill>
              <a:latin typeface="Calibri"/>
            </a:endParaRPr>
          </a:p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2585" b="1" dirty="0">
                <a:solidFill>
                  <a:srgbClr val="FF0000"/>
                </a:solidFill>
                <a:latin typeface="Calibri"/>
              </a:rPr>
              <a:t>www.catequesistoledo.es</a:t>
            </a:r>
            <a:endParaRPr lang="es-ES" sz="2308" b="1" dirty="0">
              <a:solidFill>
                <a:srgbClr val="FF0000"/>
              </a:solidFill>
              <a:latin typeface="Calibri"/>
            </a:endParaRPr>
          </a:p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2308" b="1" dirty="0">
                <a:solidFill>
                  <a:srgbClr val="FF0000"/>
                </a:solidFill>
                <a:latin typeface="Calibri"/>
              </a:rPr>
              <a:t>catequesis@architoledo.org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5556007"/>
            <a:ext cx="9144000" cy="628997"/>
          </a:xfrm>
          <a:prstGeom prst="rect">
            <a:avLst/>
          </a:prstGeom>
          <a:noFill/>
        </p:spPr>
        <p:txBody>
          <a:bodyPr wrap="square" lIns="74275" tIns="37137" rIns="74275" bIns="37137" rtlCol="0">
            <a:spAutoFit/>
          </a:bodyPr>
          <a:lstStyle/>
          <a:p>
            <a:pPr algn="ctr" defTabSz="742771" fontAlgn="auto">
              <a:spcBef>
                <a:spcPts val="0"/>
              </a:spcBef>
              <a:spcAft>
                <a:spcPts val="0"/>
              </a:spcAft>
            </a:pPr>
            <a:r>
              <a:rPr lang="es-E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Delegación Diocesana de Catequesis</a:t>
            </a:r>
          </a:p>
        </p:txBody>
      </p:sp>
    </p:spTree>
    <p:extLst>
      <p:ext uri="{BB962C8B-B14F-4D97-AF65-F5344CB8AC3E}">
        <p14:creationId xmlns:p14="http://schemas.microsoft.com/office/powerpoint/2010/main" val="24023062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21610" y="404664"/>
            <a:ext cx="7284623" cy="1569660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800" b="1" dirty="0">
                <a:ln w="12700">
                  <a:solidFill>
                    <a:srgbClr val="FF99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rzan" pitchFamily="2" charset="0"/>
              </a:rPr>
              <a:t>LAS CUATRO DIMENSIONES </a:t>
            </a:r>
          </a:p>
          <a:p>
            <a:pPr algn="ctr">
              <a:defRPr/>
            </a:pPr>
            <a:r>
              <a:rPr lang="es-ES" sz="4800" b="1" dirty="0">
                <a:ln w="12700">
                  <a:solidFill>
                    <a:srgbClr val="FF99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rzan" pitchFamily="2" charset="0"/>
              </a:rPr>
              <a:t>DEL CATEQUISTA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395536" y="2924944"/>
            <a:ext cx="842493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  <a:defRPr/>
            </a:pPr>
            <a:r>
              <a:rPr lang="es-ES" sz="4000" b="1" dirty="0">
                <a:ln w="12700">
                  <a:solidFill>
                    <a:srgbClr val="FF99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oledo" pitchFamily="2" charset="0"/>
              </a:rPr>
              <a:t>SER</a:t>
            </a:r>
            <a:r>
              <a:rPr lang="es-ES" sz="4000" b="1" dirty="0">
                <a:ln w="12700">
                  <a:solidFill>
                    <a:srgbClr val="FF9966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oledo" pitchFamily="2" charset="0"/>
              </a:rPr>
              <a:t>: Espiritualidad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s-ES" sz="4000" b="1" dirty="0">
                <a:ln w="12700">
                  <a:solidFill>
                    <a:srgbClr val="FF99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oledo" pitchFamily="2" charset="0"/>
              </a:rPr>
              <a:t>SER CON: </a:t>
            </a:r>
            <a:r>
              <a:rPr lang="es-ES" sz="4000" b="1" dirty="0">
                <a:ln w="12700">
                  <a:solidFill>
                    <a:srgbClr val="FF9966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oledo" pitchFamily="2" charset="0"/>
              </a:rPr>
              <a:t>Comunidad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s-ES" sz="4000" b="1" dirty="0">
                <a:ln w="12700">
                  <a:solidFill>
                    <a:srgbClr val="FF99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oledo" pitchFamily="2" charset="0"/>
              </a:rPr>
              <a:t>SABER</a:t>
            </a:r>
            <a:r>
              <a:rPr lang="es-ES" sz="4000" b="1" dirty="0">
                <a:ln w="12700">
                  <a:solidFill>
                    <a:srgbClr val="FF9966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oledo" pitchFamily="2" charset="0"/>
              </a:rPr>
              <a:t>: Formación humana y teológica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s-ES" sz="4000" b="1" u="sng" dirty="0">
                <a:ln w="12700">
                  <a:solidFill>
                    <a:srgbClr val="FF99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oledo" pitchFamily="2" charset="0"/>
              </a:rPr>
              <a:t>SABER HACER</a:t>
            </a:r>
            <a:r>
              <a:rPr lang="es-ES" sz="4000" b="1" dirty="0">
                <a:ln w="12700">
                  <a:solidFill>
                    <a:srgbClr val="FF9966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oledo" pitchFamily="2" charset="0"/>
              </a:rPr>
              <a:t>: Pedagogía</a:t>
            </a:r>
          </a:p>
        </p:txBody>
      </p:sp>
      <p:grpSp>
        <p:nvGrpSpPr>
          <p:cNvPr id="4100" name="22 Grupo"/>
          <p:cNvGrpSpPr>
            <a:grpSpLocks/>
          </p:cNvGrpSpPr>
          <p:nvPr/>
        </p:nvGrpSpPr>
        <p:grpSpPr bwMode="auto">
          <a:xfrm>
            <a:off x="1357313" y="6643688"/>
            <a:ext cx="4857750" cy="144462"/>
            <a:chOff x="1357290" y="6500834"/>
            <a:chExt cx="4857784" cy="144464"/>
          </a:xfrm>
        </p:grpSpPr>
        <p:cxnSp>
          <p:nvCxnSpPr>
            <p:cNvPr id="17" name="16 Conector recto"/>
            <p:cNvCxnSpPr/>
            <p:nvPr/>
          </p:nvCxnSpPr>
          <p:spPr>
            <a:xfrm>
              <a:off x="1357290" y="6500834"/>
              <a:ext cx="4500593" cy="15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1714479" y="6643711"/>
              <a:ext cx="4500595" cy="15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7544" y="260648"/>
            <a:ext cx="77048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cript MT Bold" pitchFamily="66" charset="0"/>
              </a:rPr>
              <a:t>El Saber Hacer del catequista se refiere…</a:t>
            </a:r>
          </a:p>
        </p:txBody>
      </p:sp>
      <p:pic>
        <p:nvPicPr>
          <p:cNvPr id="5131" name="Picture 11" descr="Resultado de imagen de el catequista como educad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2857500" cy="2381250"/>
          </a:xfrm>
          <a:prstGeom prst="rect">
            <a:avLst/>
          </a:prstGeom>
          <a:noFill/>
        </p:spPr>
      </p:pic>
      <p:pic>
        <p:nvPicPr>
          <p:cNvPr id="5135" name="Picture 15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052736"/>
            <a:ext cx="2304256" cy="2304256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251520" y="206084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buFont typeface="Wingdings" pitchFamily="2" charset="2"/>
              <a:buChar char="Ø"/>
            </a:pPr>
            <a:r>
              <a:rPr lang="es-ES_tradn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 acto de comunicación </a:t>
            </a:r>
            <a:r>
              <a:rPr lang="es-ES_tradnl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(catequesis)</a:t>
            </a:r>
          </a:p>
          <a:p>
            <a:pPr marL="450850" indent="-450850">
              <a:buFont typeface="Wingdings" pitchFamily="2" charset="2"/>
              <a:buChar char="Ø"/>
            </a:pPr>
            <a:r>
              <a:rPr lang="es-ES_tradn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 Catequista como educador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355976" y="465313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3366FF"/>
                </a:solidFill>
                <a:latin typeface="Showcard Gothic" pitchFamily="82" charset="0"/>
              </a:rPr>
              <a:t>PEDAGOGÍA CATEQUÉTICA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Algunas cosas sobre el acto catequético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76872"/>
            <a:ext cx="281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23528" y="1916832"/>
            <a:ext cx="2304256" cy="19389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Todos sus elementos </a:t>
            </a:r>
          </a:p>
          <a:p>
            <a:pPr algn="ctr"/>
            <a:r>
              <a:rPr lang="es-ES_tradnl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están relacionados </a:t>
            </a:r>
          </a:p>
          <a:p>
            <a:pPr algn="ctr"/>
            <a:r>
              <a:rPr lang="es-ES_tradnl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entre si</a:t>
            </a:r>
            <a:endParaRPr lang="es-E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4221088"/>
            <a:ext cx="3024336" cy="230832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DIMENSIONES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es-ES_tradnl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Vida del niño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es-ES_tradnl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Bíblica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es-ES_tradnl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Litúrgica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es-ES_tradnl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Oracional Eclesial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es-ES_tradnl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Educación Moral</a:t>
            </a:r>
            <a:endParaRPr lang="es-ES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84168" y="1844824"/>
            <a:ext cx="2808312" cy="230832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b="1" cap="all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Diversos objetivos:</a:t>
            </a:r>
          </a:p>
          <a:p>
            <a:pPr algn="ctr">
              <a:defRPr/>
            </a:pPr>
            <a:r>
              <a:rPr lang="es-ES_tradnl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Conocer</a:t>
            </a:r>
          </a:p>
          <a:p>
            <a:pPr algn="ctr">
              <a:defRPr/>
            </a:pPr>
            <a:r>
              <a:rPr lang="es-ES_tradnl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Celebrar</a:t>
            </a:r>
          </a:p>
          <a:p>
            <a:pPr algn="ctr">
              <a:defRPr/>
            </a:pPr>
            <a:r>
              <a:rPr lang="es-ES_tradnl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Vivir</a:t>
            </a:r>
          </a:p>
          <a:p>
            <a:pPr algn="ctr">
              <a:defRPr/>
            </a:pPr>
            <a:r>
              <a:rPr lang="es-ES_tradnl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Orar</a:t>
            </a:r>
            <a:endParaRPr lang="es-ES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96136" y="4869160"/>
            <a:ext cx="2952328" cy="1569660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 preciso</a:t>
            </a:r>
          </a:p>
          <a:p>
            <a:pPr algn="ctr"/>
            <a:r>
              <a:rPr lang="es-ES_tradnl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preparar bien </a:t>
            </a:r>
          </a:p>
          <a:p>
            <a:pPr algn="ctr"/>
            <a:r>
              <a:rPr lang="es-ES_tradnl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cada sesión </a:t>
            </a:r>
          </a:p>
          <a:p>
            <a:pPr algn="ctr"/>
            <a:r>
              <a:rPr lang="es-ES_tradnl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 catequesis</a:t>
            </a:r>
            <a:endParaRPr lang="es-E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30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20BC0-78C1-2C8B-C690-BE989274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3366FF"/>
                </a:solidFill>
              </a:rPr>
              <a:t>AMBIENTE PARA LA CATEQUESIS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7A8433-CF3A-9945-A5BD-CF7D046B7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944216"/>
            <a:ext cx="1979712" cy="1484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9D0FF4-EE88-4483-6752-8D6C44143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284984"/>
            <a:ext cx="1619200" cy="161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85D050-774D-4C5C-93AD-BE3F491DC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605" y="2862770"/>
            <a:ext cx="1700242" cy="1744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EBDBCAE-1A2A-07D5-8BA4-6AE7593D6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97319"/>
            <a:ext cx="7772400" cy="4114800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En círculo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Signos / </a:t>
            </a:r>
            <a:r>
              <a:rPr lang="es-ES" dirty="0" err="1">
                <a:solidFill>
                  <a:srgbClr val="FF0000"/>
                </a:solidFill>
              </a:rPr>
              <a:t>Simbolos</a:t>
            </a: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  <a:p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Silencio / Interiorización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09D244C-8A8C-0800-B801-DCDF18952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5052130"/>
            <a:ext cx="2123728" cy="11945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1733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95BAD-897F-83B9-31C4-DA42DEB1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PARTES DE LA CATEQUESIS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E26104-663B-BCC3-2C91-839DB5B05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s-ES" dirty="0"/>
              <a:t>1. MOTIVACIÓN</a:t>
            </a:r>
          </a:p>
          <a:p>
            <a:pPr lvl="1"/>
            <a:r>
              <a:rPr lang="es-ES" dirty="0"/>
              <a:t>ANUNCIO</a:t>
            </a:r>
          </a:p>
          <a:p>
            <a:pPr lvl="1"/>
            <a:r>
              <a:rPr lang="es-ES" dirty="0"/>
              <a:t>CONCENTRACION</a:t>
            </a:r>
          </a:p>
          <a:p>
            <a:r>
              <a:rPr lang="es-ES" dirty="0"/>
              <a:t>2. ORACION</a:t>
            </a:r>
          </a:p>
          <a:p>
            <a:pPr lvl="1"/>
            <a:r>
              <a:rPr lang="es-ES" dirty="0"/>
              <a:t>DEL ESPIRITU SANTO</a:t>
            </a:r>
          </a:p>
          <a:p>
            <a:pPr lvl="1"/>
            <a:r>
              <a:rPr lang="es-ES" dirty="0"/>
              <a:t>REPETICIÓN</a:t>
            </a:r>
          </a:p>
          <a:p>
            <a:pPr lvl="1"/>
            <a:r>
              <a:rPr lang="es-ES" dirty="0"/>
              <a:t>ESPONTANEIDAD</a:t>
            </a:r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8468E2-3289-AC3F-FAD9-0D6A0CDD4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r>
              <a:rPr lang="es-ES" dirty="0"/>
              <a:t>3. PALABRA DE DIOS.</a:t>
            </a:r>
          </a:p>
          <a:p>
            <a:pPr lvl="1"/>
            <a:r>
              <a:rPr lang="es-ES" dirty="0"/>
              <a:t>MEMORIZAR</a:t>
            </a:r>
          </a:p>
          <a:p>
            <a:pPr lvl="1"/>
            <a:r>
              <a:rPr lang="es-ES" dirty="0"/>
              <a:t>COMPRENDER </a:t>
            </a:r>
          </a:p>
          <a:p>
            <a:pPr lvl="1"/>
            <a:r>
              <a:rPr lang="es-ES" dirty="0"/>
              <a:t>COMPREHENDER</a:t>
            </a:r>
          </a:p>
          <a:p>
            <a:r>
              <a:rPr lang="es-ES" dirty="0"/>
              <a:t>4. FÓRMULA DE FE</a:t>
            </a:r>
          </a:p>
          <a:p>
            <a:r>
              <a:rPr lang="es-ES" dirty="0"/>
              <a:t>5. EXPRESIÓN</a:t>
            </a:r>
          </a:p>
          <a:p>
            <a:r>
              <a:rPr lang="es-ES" dirty="0"/>
              <a:t>6. COMPROMISO</a:t>
            </a:r>
          </a:p>
        </p:txBody>
      </p:sp>
    </p:spTree>
    <p:extLst>
      <p:ext uri="{BB962C8B-B14F-4D97-AF65-F5344CB8AC3E}">
        <p14:creationId xmlns:p14="http://schemas.microsoft.com/office/powerpoint/2010/main" val="133874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23850" y="304800"/>
            <a:ext cx="84391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Los elementos del acto catequético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905000" y="1219200"/>
            <a:ext cx="59150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La experiencia humana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16764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No es...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5334000" y="2057400"/>
            <a:ext cx="23622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Si es...</a:t>
            </a: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1719263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29000" y="2057400"/>
            <a:ext cx="1476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5004048" y="2708920"/>
            <a:ext cx="3888432" cy="37856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Todas las realidades, acontecimientos o situaciones que afectan a las personas y despiertan ellas aspiraciones, deseos, necesidades, 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interrogantes, sentimientos, 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siendo vividas e interpretadas con hondura y significativas para su persona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123728" y="4077072"/>
            <a:ext cx="2376264" cy="2308324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Ni el conocimiento que se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adquiere con la práctica diaria de una ocupación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51520" y="2564904"/>
            <a:ext cx="2952328" cy="1200329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latin typeface="Calibri" pitchFamily="34" charset="0"/>
              </a:rPr>
              <a:t>La sabiduría acumulada</a:t>
            </a:r>
          </a:p>
          <a:p>
            <a:pPr algn="ctr"/>
            <a:r>
              <a:rPr lang="es-ES_tradnl" b="1" dirty="0">
                <a:latin typeface="Calibri" pitchFamily="34" charset="0"/>
              </a:rPr>
              <a:t>por los mayores</a:t>
            </a:r>
            <a:endParaRPr lang="es-ES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1957</Words>
  <Application>Microsoft Office PowerPoint</Application>
  <PresentationFormat>Presentación en pantalla (4:3)</PresentationFormat>
  <Paragraphs>277</Paragraphs>
  <Slides>37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58" baseType="lpstr">
      <vt:lpstr>Arial</vt:lpstr>
      <vt:lpstr>Arial Black</vt:lpstr>
      <vt:lpstr>Arial Narrow</vt:lpstr>
      <vt:lpstr>Arial Rounded MT Bold</vt:lpstr>
      <vt:lpstr>Budapest Market</vt:lpstr>
      <vt:lpstr>Calibri</vt:lpstr>
      <vt:lpstr>Calibri Light</vt:lpstr>
      <vt:lpstr>Commons</vt:lpstr>
      <vt:lpstr>Courier New</vt:lpstr>
      <vt:lpstr>Emmett</vt:lpstr>
      <vt:lpstr>Martina</vt:lpstr>
      <vt:lpstr>Script MT Bold</vt:lpstr>
      <vt:lpstr>Showcard Gothic</vt:lpstr>
      <vt:lpstr>Splash</vt:lpstr>
      <vt:lpstr>Tarzan</vt:lpstr>
      <vt:lpstr>Times New Roman</vt:lpstr>
      <vt:lpstr>Toledo</vt:lpstr>
      <vt:lpstr>Verdana</vt:lpstr>
      <vt:lpstr>Wingdings</vt:lpstr>
      <vt:lpstr>Diseño predeterminado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AMBIENTE PARA LA CATEQUESIS</vt:lpstr>
      <vt:lpstr>PARTES DE LA CATEQUESIS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Jesús es el Señor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Manolo</dc:creator>
  <cp:lastModifiedBy>Juanjo López</cp:lastModifiedBy>
  <cp:revision>128</cp:revision>
  <dcterms:created xsi:type="dcterms:W3CDTF">2004-01-25T20:19:19Z</dcterms:created>
  <dcterms:modified xsi:type="dcterms:W3CDTF">2025-10-09T10:28:00Z</dcterms:modified>
</cp:coreProperties>
</file>